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62" r:id="rId5"/>
  </p:sldMasterIdLst>
  <p:sldIdLst>
    <p:sldId id="256" r:id="rId6"/>
    <p:sldId id="257" r:id="rId7"/>
  </p:sldIdLst>
  <p:sldSz cx="7772400" cy="100584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yriad Pro Black" panose="020B0903030403020204" charset="0"/>
      <p:bold r:id="rId12"/>
      <p:boldItalic r:id="rId13"/>
    </p:embeddedFont>
    <p:embeddedFont>
      <p:font typeface="Myriad Pro Light" panose="020B0403030403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3"/>
    <a:srgbClr val="46712B"/>
    <a:srgbClr val="1C2B39"/>
    <a:srgbClr val="3C4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35715-FB1A-4AC7-A384-920F5DC9D8FC}" v="20" dt="2023-08-28T15:00:11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74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29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71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3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InsurChoice@nfp.com" TargetMode="External"/><Relationship Id="rId4" Type="http://schemas.openxmlformats.org/officeDocument/2006/relationships/hyperlink" Target="https://digital.nfp.com/pc/GBG_IC_M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door, bed&#10;&#10;Description automatically generated">
            <a:extLst>
              <a:ext uri="{FF2B5EF4-FFF2-40B4-BE49-F238E27FC236}">
                <a16:creationId xmlns:a16="http://schemas.microsoft.com/office/drawing/2014/main" id="{9477BCDE-9044-4C1A-84C5-D41B41E1F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7" b="10901"/>
          <a:stretch/>
        </p:blipFill>
        <p:spPr>
          <a:xfrm>
            <a:off x="0" y="0"/>
            <a:ext cx="7772400" cy="3525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87460B-032F-4EA5-83D9-29D31A8A1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05" y="207126"/>
            <a:ext cx="2117362" cy="5430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79FFE-11D3-4A64-A693-EBE6D23EDC27}"/>
              </a:ext>
            </a:extLst>
          </p:cNvPr>
          <p:cNvSpPr txBox="1"/>
          <p:nvPr/>
        </p:nvSpPr>
        <p:spPr>
          <a:xfrm>
            <a:off x="452450" y="2335963"/>
            <a:ext cx="6389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14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A New Insurance Experience </a:t>
            </a:r>
          </a:p>
          <a:p>
            <a:pPr marR="0" algn="l" rtl="0"/>
            <a:r>
              <a:rPr lang="en-US" sz="26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InsurChoice</a:t>
            </a:r>
            <a:r>
              <a:rPr lang="en-US" sz="2600" dirty="0">
                <a:solidFill>
                  <a:schemeClr val="bg1"/>
                </a:solidFill>
                <a:latin typeface="Myriad Pro Light" panose="020B0403030403020204" pitchFamily="34" charset="0"/>
              </a:rPr>
              <a:t>™</a:t>
            </a:r>
            <a:br>
              <a:rPr lang="en-US" sz="26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en-US" sz="2600" dirty="0">
                <a:solidFill>
                  <a:schemeClr val="bg1"/>
                </a:solidFill>
                <a:latin typeface="Myriad Pro Light" panose="020B0403030403020204" pitchFamily="34" charset="0"/>
              </a:rPr>
              <a:t>Personal Insurance Solutions. Digitally.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1629B-41C0-417D-A131-86D14066E69C}"/>
              </a:ext>
            </a:extLst>
          </p:cNvPr>
          <p:cNvSpPr/>
          <p:nvPr/>
        </p:nvSpPr>
        <p:spPr>
          <a:xfrm>
            <a:off x="4533901" y="3525327"/>
            <a:ext cx="3238500" cy="6533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AC144-6182-4DEB-9A84-F2688DBE11F7}"/>
              </a:ext>
            </a:extLst>
          </p:cNvPr>
          <p:cNvSpPr txBox="1"/>
          <p:nvPr/>
        </p:nvSpPr>
        <p:spPr>
          <a:xfrm>
            <a:off x="452450" y="3811836"/>
            <a:ext cx="3811837" cy="4752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2000" b="1" dirty="0">
                <a:latin typeface="Myriad Pro Light" panose="020B0403030403020204" pitchFamily="34" charset="0"/>
              </a:rPr>
              <a:t>All-around protection for what matters most to you — spanning the entire breadth of NFP’s focused expertise. </a:t>
            </a:r>
          </a:p>
          <a:p>
            <a:pPr marR="0" algn="l" rtl="0"/>
            <a:endParaRPr lang="en-US" sz="2800" dirty="0">
              <a:latin typeface="Myriad Pro Light" panose="020B0403030403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5483"/>
                </a:solidFill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benefits include: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50" b="1" dirty="0">
              <a:solidFill>
                <a:srgbClr val="005483"/>
              </a:solidFill>
              <a:effectLst/>
              <a:latin typeface="Myriad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5483"/>
              </a:buClr>
              <a:buSzPct val="8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rgbClr val="005483"/>
                </a:solidFill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Competitive pricing: </a:t>
            </a:r>
            <a:r>
              <a:rPr lang="en-US" sz="1200" dirty="0">
                <a:solidFill>
                  <a:srgbClr val="3C4652"/>
                </a:solidFill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size doesn’t fit all, so you can match yourself with the best rates and coverages from multiple insurance companies.</a:t>
            </a:r>
            <a:endParaRPr lang="en-US" sz="1200" dirty="0">
              <a:solidFill>
                <a:srgbClr val="3C4652"/>
              </a:solidFill>
              <a:effectLst/>
              <a:latin typeface="Myriad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5483"/>
              </a:buClr>
              <a:buSzPct val="8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rgbClr val="005483"/>
                </a:solidFill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Custom-tailored coverage:</a:t>
            </a:r>
            <a:r>
              <a:rPr lang="en-US" sz="1200" dirty="0">
                <a:solidFill>
                  <a:srgbClr val="005483"/>
                </a:solidFill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>
                <a:solidFill>
                  <a:srgbClr val="3C4652"/>
                </a:solidFill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the products that meet YOUR needs &amp; YOUR schedule.</a:t>
            </a:r>
            <a:endParaRPr lang="en-US" sz="1200" dirty="0">
              <a:solidFill>
                <a:srgbClr val="3C4652"/>
              </a:solidFill>
              <a:effectLst/>
              <a:latin typeface="Myriad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5483"/>
              </a:buClr>
              <a:buSzPct val="8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rgbClr val="005483"/>
                </a:solidFill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Stability: </a:t>
            </a:r>
            <a:r>
              <a:rPr lang="en-US" sz="1200" dirty="0">
                <a:solidFill>
                  <a:srgbClr val="3C4652"/>
                </a:solidFill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relationships with key national carriers who have a proven track record of rate and coverage stability.</a:t>
            </a:r>
            <a:endParaRPr lang="en-US" sz="1200" dirty="0">
              <a:solidFill>
                <a:srgbClr val="3C4652"/>
              </a:solidFill>
              <a:effectLst/>
              <a:latin typeface="Myriad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5483"/>
              </a:buClr>
              <a:buSzPct val="8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rgbClr val="005483"/>
                </a:solidFill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Innovation: </a:t>
            </a:r>
            <a:r>
              <a:rPr lang="en-US" sz="1200" dirty="0">
                <a:solidFill>
                  <a:srgbClr val="3C4652"/>
                </a:solidFill>
                <a:effectLst/>
                <a:latin typeface="Myriad Pro Light" panose="020B04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our innovative digital product platform we are constantly striving to add more benefits and improve your experience.</a:t>
            </a:r>
            <a:endParaRPr lang="en-US" sz="1200" dirty="0">
              <a:solidFill>
                <a:srgbClr val="3C4652"/>
              </a:solidFill>
              <a:effectLst/>
              <a:latin typeface="Myriad Pro Light" panose="020B04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ED6B39-F5E9-4C2F-A115-98965BC45BCE}"/>
              </a:ext>
            </a:extLst>
          </p:cNvPr>
          <p:cNvCxnSpPr>
            <a:cxnSpLocks/>
          </p:cNvCxnSpPr>
          <p:nvPr/>
        </p:nvCxnSpPr>
        <p:spPr>
          <a:xfrm>
            <a:off x="542734" y="5303687"/>
            <a:ext cx="661012" cy="0"/>
          </a:xfrm>
          <a:prstGeom prst="line">
            <a:avLst/>
          </a:prstGeom>
          <a:ln w="76200">
            <a:solidFill>
              <a:srgbClr val="005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11C63-8F20-4AFB-B6D4-B395BFB6726C}"/>
              </a:ext>
            </a:extLst>
          </p:cNvPr>
          <p:cNvGrpSpPr/>
          <p:nvPr/>
        </p:nvGrpSpPr>
        <p:grpSpPr>
          <a:xfrm>
            <a:off x="5324329" y="3811836"/>
            <a:ext cx="1660671" cy="2676172"/>
            <a:chOff x="7700750" y="991553"/>
            <a:chExt cx="3145106" cy="506833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6BB8405-FA1F-441B-B184-533F9F69003A}"/>
                </a:ext>
              </a:extLst>
            </p:cNvPr>
            <p:cNvSpPr/>
            <p:nvPr/>
          </p:nvSpPr>
          <p:spPr>
            <a:xfrm>
              <a:off x="9605117" y="3168952"/>
              <a:ext cx="188158" cy="218980"/>
            </a:xfrm>
            <a:custGeom>
              <a:avLst/>
              <a:gdLst>
                <a:gd name="connsiteX0" fmla="*/ 189019 w 188158"/>
                <a:gd name="connsiteY0" fmla="*/ 22513 h 218980"/>
                <a:gd name="connsiteX1" fmla="*/ 180520 w 188158"/>
                <a:gd name="connsiteY1" fmla="*/ 16508 h 218980"/>
                <a:gd name="connsiteX2" fmla="*/ 152871 w 188158"/>
                <a:gd name="connsiteY2" fmla="*/ 20700 h 218980"/>
                <a:gd name="connsiteX3" fmla="*/ 99104 w 188158"/>
                <a:gd name="connsiteY3" fmla="*/ -93 h 218980"/>
                <a:gd name="connsiteX4" fmla="*/ 91342 w 188158"/>
                <a:gd name="connsiteY4" fmla="*/ -93 h 218980"/>
                <a:gd name="connsiteX5" fmla="*/ 37574 w 188158"/>
                <a:gd name="connsiteY5" fmla="*/ 20700 h 218980"/>
                <a:gd name="connsiteX6" fmla="*/ 9925 w 188158"/>
                <a:gd name="connsiteY6" fmla="*/ 16508 h 218980"/>
                <a:gd name="connsiteX7" fmla="*/ 1426 w 188158"/>
                <a:gd name="connsiteY7" fmla="*/ 22513 h 218980"/>
                <a:gd name="connsiteX8" fmla="*/ 1426 w 188158"/>
                <a:gd name="connsiteY8" fmla="*/ 36054 h 218980"/>
                <a:gd name="connsiteX9" fmla="*/ 93891 w 188158"/>
                <a:gd name="connsiteY9" fmla="*/ 218888 h 218980"/>
                <a:gd name="connsiteX10" fmla="*/ 97121 w 188158"/>
                <a:gd name="connsiteY10" fmla="*/ 218888 h 218980"/>
                <a:gd name="connsiteX11" fmla="*/ 189585 w 188158"/>
                <a:gd name="connsiteY11" fmla="*/ 36054 h 218980"/>
                <a:gd name="connsiteX12" fmla="*/ 189019 w 188158"/>
                <a:gd name="connsiteY12" fmla="*/ 22513 h 218980"/>
                <a:gd name="connsiteX13" fmla="*/ 95251 w 188158"/>
                <a:gd name="connsiteY13" fmla="*/ 205743 h 218980"/>
                <a:gd name="connsiteX14" fmla="*/ 21596 w 188158"/>
                <a:gd name="connsiteY14" fmla="*/ 111069 h 218980"/>
                <a:gd name="connsiteX15" fmla="*/ 98990 w 188158"/>
                <a:gd name="connsiteY15" fmla="*/ 111069 h 218980"/>
                <a:gd name="connsiteX16" fmla="*/ 98990 w 188158"/>
                <a:gd name="connsiteY16" fmla="*/ 15771 h 218980"/>
                <a:gd name="connsiteX17" fmla="*/ 152928 w 188158"/>
                <a:gd name="connsiteY17" fmla="*/ 33901 h 218980"/>
                <a:gd name="connsiteX18" fmla="*/ 176157 w 188158"/>
                <a:gd name="connsiteY18" fmla="*/ 31295 h 218980"/>
                <a:gd name="connsiteX19" fmla="*/ 176157 w 188158"/>
                <a:gd name="connsiteY19" fmla="*/ 36054 h 218980"/>
                <a:gd name="connsiteX20" fmla="*/ 168736 w 188158"/>
                <a:gd name="connsiteY20" fmla="*/ 111069 h 218980"/>
                <a:gd name="connsiteX21" fmla="*/ 98990 w 188158"/>
                <a:gd name="connsiteY21" fmla="*/ 111069 h 218980"/>
                <a:gd name="connsiteX22" fmla="*/ 98990 w 188158"/>
                <a:gd name="connsiteY22" fmla="*/ 204610 h 21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8158" h="218980">
                  <a:moveTo>
                    <a:pt x="189019" y="22513"/>
                  </a:moveTo>
                  <a:lnTo>
                    <a:pt x="180520" y="16508"/>
                  </a:lnTo>
                  <a:cubicBezTo>
                    <a:pt x="171569" y="19318"/>
                    <a:pt x="162277" y="20728"/>
                    <a:pt x="152871" y="20700"/>
                  </a:cubicBezTo>
                  <a:cubicBezTo>
                    <a:pt x="135874" y="20700"/>
                    <a:pt x="117970" y="13731"/>
                    <a:pt x="99104" y="-93"/>
                  </a:cubicBezTo>
                  <a:lnTo>
                    <a:pt x="91342" y="-93"/>
                  </a:lnTo>
                  <a:cubicBezTo>
                    <a:pt x="72474" y="13731"/>
                    <a:pt x="54344" y="20700"/>
                    <a:pt x="37574" y="20700"/>
                  </a:cubicBezTo>
                  <a:cubicBezTo>
                    <a:pt x="28225" y="20728"/>
                    <a:pt x="18877" y="19318"/>
                    <a:pt x="9925" y="16508"/>
                  </a:cubicBezTo>
                  <a:lnTo>
                    <a:pt x="1426" y="22513"/>
                  </a:lnTo>
                  <a:cubicBezTo>
                    <a:pt x="1426" y="27046"/>
                    <a:pt x="1426" y="31578"/>
                    <a:pt x="1426" y="36054"/>
                  </a:cubicBezTo>
                  <a:cubicBezTo>
                    <a:pt x="1426" y="174978"/>
                    <a:pt x="59387" y="210276"/>
                    <a:pt x="93891" y="218888"/>
                  </a:cubicBezTo>
                  <a:lnTo>
                    <a:pt x="97121" y="218888"/>
                  </a:lnTo>
                  <a:cubicBezTo>
                    <a:pt x="131625" y="210276"/>
                    <a:pt x="189585" y="174978"/>
                    <a:pt x="189585" y="36054"/>
                  </a:cubicBezTo>
                  <a:cubicBezTo>
                    <a:pt x="189302" y="31578"/>
                    <a:pt x="189189" y="26989"/>
                    <a:pt x="189019" y="22513"/>
                  </a:cubicBezTo>
                  <a:close/>
                  <a:moveTo>
                    <a:pt x="95251" y="205743"/>
                  </a:moveTo>
                  <a:cubicBezTo>
                    <a:pt x="58480" y="195772"/>
                    <a:pt x="33324" y="162967"/>
                    <a:pt x="21596" y="111069"/>
                  </a:cubicBezTo>
                  <a:lnTo>
                    <a:pt x="98990" y="111069"/>
                  </a:lnTo>
                  <a:lnTo>
                    <a:pt x="98990" y="15771"/>
                  </a:lnTo>
                  <a:cubicBezTo>
                    <a:pt x="114854" y="26916"/>
                    <a:pt x="133551" y="33216"/>
                    <a:pt x="152928" y="33901"/>
                  </a:cubicBezTo>
                  <a:cubicBezTo>
                    <a:pt x="160747" y="33890"/>
                    <a:pt x="168509" y="33017"/>
                    <a:pt x="176157" y="31295"/>
                  </a:cubicBezTo>
                  <a:cubicBezTo>
                    <a:pt x="176157" y="32882"/>
                    <a:pt x="176157" y="34468"/>
                    <a:pt x="176157" y="36054"/>
                  </a:cubicBezTo>
                  <a:cubicBezTo>
                    <a:pt x="176441" y="61256"/>
                    <a:pt x="173948" y="86411"/>
                    <a:pt x="168736" y="111069"/>
                  </a:cubicBezTo>
                  <a:lnTo>
                    <a:pt x="98990" y="111069"/>
                  </a:lnTo>
                  <a:lnTo>
                    <a:pt x="98990" y="204610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06C0B0-E9BB-479C-9E47-1A47F63FCDA8}"/>
                </a:ext>
              </a:extLst>
            </p:cNvPr>
            <p:cNvSpPr/>
            <p:nvPr/>
          </p:nvSpPr>
          <p:spPr>
            <a:xfrm>
              <a:off x="8745285" y="3780001"/>
              <a:ext cx="121303" cy="136374"/>
            </a:xfrm>
            <a:custGeom>
              <a:avLst/>
              <a:gdLst>
                <a:gd name="connsiteX0" fmla="*/ 118934 w 121303"/>
                <a:gd name="connsiteY0" fmla="*/ 96281 h 136374"/>
                <a:gd name="connsiteX1" fmla="*/ 118934 w 121303"/>
                <a:gd name="connsiteY1" fmla="*/ 95374 h 136374"/>
                <a:gd name="connsiteX2" fmla="*/ 115591 w 121303"/>
                <a:gd name="connsiteY2" fmla="*/ 92032 h 136374"/>
                <a:gd name="connsiteX3" fmla="*/ 103296 w 121303"/>
                <a:gd name="connsiteY3" fmla="*/ 92032 h 136374"/>
                <a:gd name="connsiteX4" fmla="*/ 99954 w 121303"/>
                <a:gd name="connsiteY4" fmla="*/ 95261 h 136374"/>
                <a:gd name="connsiteX5" fmla="*/ 99954 w 121303"/>
                <a:gd name="connsiteY5" fmla="*/ 95374 h 136374"/>
                <a:gd name="connsiteX6" fmla="*/ 99954 w 121303"/>
                <a:gd name="connsiteY6" fmla="*/ 96281 h 136374"/>
                <a:gd name="connsiteX7" fmla="*/ 98254 w 121303"/>
                <a:gd name="connsiteY7" fmla="*/ 96281 h 136374"/>
                <a:gd name="connsiteX8" fmla="*/ 98254 w 121303"/>
                <a:gd name="connsiteY8" fmla="*/ 80927 h 136374"/>
                <a:gd name="connsiteX9" fmla="*/ 66469 w 121303"/>
                <a:gd name="connsiteY9" fmla="*/ 80927 h 136374"/>
                <a:gd name="connsiteX10" fmla="*/ 63920 w 121303"/>
                <a:gd name="connsiteY10" fmla="*/ 78264 h 136374"/>
                <a:gd name="connsiteX11" fmla="*/ 63920 w 121303"/>
                <a:gd name="connsiteY11" fmla="*/ 67216 h 136374"/>
                <a:gd name="connsiteX12" fmla="*/ 96780 w 121303"/>
                <a:gd name="connsiteY12" fmla="*/ 67216 h 136374"/>
                <a:gd name="connsiteX13" fmla="*/ 100407 w 121303"/>
                <a:gd name="connsiteY13" fmla="*/ 24666 h 136374"/>
                <a:gd name="connsiteX14" fmla="*/ 96327 w 121303"/>
                <a:gd name="connsiteY14" fmla="*/ 24666 h 136374"/>
                <a:gd name="connsiteX15" fmla="*/ 96327 w 121303"/>
                <a:gd name="connsiteY15" fmla="*/ 5573 h 136374"/>
                <a:gd name="connsiteX16" fmla="*/ 91342 w 121303"/>
                <a:gd name="connsiteY16" fmla="*/ 5573 h 136374"/>
                <a:gd name="connsiteX17" fmla="*/ 91342 w 121303"/>
                <a:gd name="connsiteY17" fmla="*/ 4439 h 136374"/>
                <a:gd name="connsiteX18" fmla="*/ 86922 w 121303"/>
                <a:gd name="connsiteY18" fmla="*/ -93 h 136374"/>
                <a:gd name="connsiteX19" fmla="*/ 86865 w 121303"/>
                <a:gd name="connsiteY19" fmla="*/ -93 h 136374"/>
                <a:gd name="connsiteX20" fmla="*/ 70378 w 121303"/>
                <a:gd name="connsiteY20" fmla="*/ -93 h 136374"/>
                <a:gd name="connsiteX21" fmla="*/ 65846 w 121303"/>
                <a:gd name="connsiteY21" fmla="*/ 4439 h 136374"/>
                <a:gd name="connsiteX22" fmla="*/ 65846 w 121303"/>
                <a:gd name="connsiteY22" fmla="*/ 5686 h 136374"/>
                <a:gd name="connsiteX23" fmla="*/ 28055 w 121303"/>
                <a:gd name="connsiteY23" fmla="*/ 5686 h 136374"/>
                <a:gd name="connsiteX24" fmla="*/ 28055 w 121303"/>
                <a:gd name="connsiteY24" fmla="*/ 24780 h 136374"/>
                <a:gd name="connsiteX25" fmla="*/ 24883 w 121303"/>
                <a:gd name="connsiteY25" fmla="*/ 24780 h 136374"/>
                <a:gd name="connsiteX26" fmla="*/ 28055 w 121303"/>
                <a:gd name="connsiteY26" fmla="*/ 61947 h 136374"/>
                <a:gd name="connsiteX27" fmla="*/ 28055 w 121303"/>
                <a:gd name="connsiteY27" fmla="*/ 64326 h 136374"/>
                <a:gd name="connsiteX28" fmla="*/ 28055 w 121303"/>
                <a:gd name="connsiteY28" fmla="*/ 64326 h 136374"/>
                <a:gd name="connsiteX29" fmla="*/ 28055 w 121303"/>
                <a:gd name="connsiteY29" fmla="*/ 67329 h 136374"/>
                <a:gd name="connsiteX30" fmla="*/ 59953 w 121303"/>
                <a:gd name="connsiteY30" fmla="*/ 67329 h 136374"/>
                <a:gd name="connsiteX31" fmla="*/ 59953 w 121303"/>
                <a:gd name="connsiteY31" fmla="*/ 78094 h 136374"/>
                <a:gd name="connsiteX32" fmla="*/ 57461 w 121303"/>
                <a:gd name="connsiteY32" fmla="*/ 80757 h 136374"/>
                <a:gd name="connsiteX33" fmla="*/ 26525 w 121303"/>
                <a:gd name="connsiteY33" fmla="*/ 80757 h 136374"/>
                <a:gd name="connsiteX34" fmla="*/ 26525 w 121303"/>
                <a:gd name="connsiteY34" fmla="*/ 96111 h 136374"/>
                <a:gd name="connsiteX35" fmla="*/ 1426 w 121303"/>
                <a:gd name="connsiteY35" fmla="*/ 96111 h 136374"/>
                <a:gd name="connsiteX36" fmla="*/ 1426 w 121303"/>
                <a:gd name="connsiteY36" fmla="*/ 136281 h 136374"/>
                <a:gd name="connsiteX37" fmla="*/ 55364 w 121303"/>
                <a:gd name="connsiteY37" fmla="*/ 136281 h 136374"/>
                <a:gd name="connsiteX38" fmla="*/ 55364 w 121303"/>
                <a:gd name="connsiteY38" fmla="*/ 96111 h 136374"/>
                <a:gd name="connsiteX39" fmla="*/ 50718 w 121303"/>
                <a:gd name="connsiteY39" fmla="*/ 96111 h 136374"/>
                <a:gd name="connsiteX40" fmla="*/ 50718 w 121303"/>
                <a:gd name="connsiteY40" fmla="*/ 95205 h 136374"/>
                <a:gd name="connsiteX41" fmla="*/ 47489 w 121303"/>
                <a:gd name="connsiteY41" fmla="*/ 91862 h 136374"/>
                <a:gd name="connsiteX42" fmla="*/ 47432 w 121303"/>
                <a:gd name="connsiteY42" fmla="*/ 91862 h 136374"/>
                <a:gd name="connsiteX43" fmla="*/ 35307 w 121303"/>
                <a:gd name="connsiteY43" fmla="*/ 91862 h 136374"/>
                <a:gd name="connsiteX44" fmla="*/ 31965 w 121303"/>
                <a:gd name="connsiteY44" fmla="*/ 95091 h 136374"/>
                <a:gd name="connsiteX45" fmla="*/ 31965 w 121303"/>
                <a:gd name="connsiteY45" fmla="*/ 95205 h 136374"/>
                <a:gd name="connsiteX46" fmla="*/ 31965 w 121303"/>
                <a:gd name="connsiteY46" fmla="*/ 96111 h 136374"/>
                <a:gd name="connsiteX47" fmla="*/ 30038 w 121303"/>
                <a:gd name="connsiteY47" fmla="*/ 96111 h 136374"/>
                <a:gd name="connsiteX48" fmla="*/ 30038 w 121303"/>
                <a:gd name="connsiteY48" fmla="*/ 84270 h 136374"/>
                <a:gd name="connsiteX49" fmla="*/ 57574 w 121303"/>
                <a:gd name="connsiteY49" fmla="*/ 84270 h 136374"/>
                <a:gd name="connsiteX50" fmla="*/ 61710 w 121303"/>
                <a:gd name="connsiteY50" fmla="*/ 86933 h 136374"/>
                <a:gd name="connsiteX51" fmla="*/ 65846 w 121303"/>
                <a:gd name="connsiteY51" fmla="*/ 84270 h 136374"/>
                <a:gd name="connsiteX52" fmla="*/ 94174 w 121303"/>
                <a:gd name="connsiteY52" fmla="*/ 84270 h 136374"/>
                <a:gd name="connsiteX53" fmla="*/ 94174 w 121303"/>
                <a:gd name="connsiteY53" fmla="*/ 96111 h 136374"/>
                <a:gd name="connsiteX54" fmla="*/ 68849 w 121303"/>
                <a:gd name="connsiteY54" fmla="*/ 96111 h 136374"/>
                <a:gd name="connsiteX55" fmla="*/ 68849 w 121303"/>
                <a:gd name="connsiteY55" fmla="*/ 136281 h 136374"/>
                <a:gd name="connsiteX56" fmla="*/ 122730 w 121303"/>
                <a:gd name="connsiteY56" fmla="*/ 136281 h 136374"/>
                <a:gd name="connsiteX57" fmla="*/ 122730 w 121303"/>
                <a:gd name="connsiteY57" fmla="*/ 96111 h 136374"/>
                <a:gd name="connsiteX58" fmla="*/ 34854 w 121303"/>
                <a:gd name="connsiteY58" fmla="*/ 12541 h 136374"/>
                <a:gd name="connsiteX59" fmla="*/ 89812 w 121303"/>
                <a:gd name="connsiteY59" fmla="*/ 12541 h 136374"/>
                <a:gd name="connsiteX60" fmla="*/ 89812 w 121303"/>
                <a:gd name="connsiteY60" fmla="*/ 24666 h 136374"/>
                <a:gd name="connsiteX61" fmla="*/ 34854 w 121303"/>
                <a:gd name="connsiteY61" fmla="*/ 24666 h 136374"/>
                <a:gd name="connsiteX62" fmla="*/ 57064 w 121303"/>
                <a:gd name="connsiteY62" fmla="*/ 58661 h 136374"/>
                <a:gd name="connsiteX63" fmla="*/ 60010 w 121303"/>
                <a:gd name="connsiteY63" fmla="*/ 43080 h 136374"/>
                <a:gd name="connsiteX64" fmla="*/ 56327 w 121303"/>
                <a:gd name="connsiteY64" fmla="*/ 37414 h 136374"/>
                <a:gd name="connsiteX65" fmla="*/ 62786 w 121303"/>
                <a:gd name="connsiteY65" fmla="*/ 30955 h 136374"/>
                <a:gd name="connsiteX66" fmla="*/ 69302 w 121303"/>
                <a:gd name="connsiteY66" fmla="*/ 37357 h 136374"/>
                <a:gd name="connsiteX67" fmla="*/ 69302 w 121303"/>
                <a:gd name="connsiteY67" fmla="*/ 37414 h 136374"/>
                <a:gd name="connsiteX68" fmla="*/ 65562 w 121303"/>
                <a:gd name="connsiteY68" fmla="*/ 43080 h 136374"/>
                <a:gd name="connsiteX69" fmla="*/ 68565 w 121303"/>
                <a:gd name="connsiteY69" fmla="*/ 58661 h 13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21303" h="136374">
                  <a:moveTo>
                    <a:pt x="118934" y="96281"/>
                  </a:moveTo>
                  <a:lnTo>
                    <a:pt x="118934" y="95374"/>
                  </a:lnTo>
                  <a:cubicBezTo>
                    <a:pt x="118934" y="93528"/>
                    <a:pt x="117460" y="92032"/>
                    <a:pt x="115591" y="92032"/>
                  </a:cubicBezTo>
                  <a:lnTo>
                    <a:pt x="103296" y="92032"/>
                  </a:lnTo>
                  <a:cubicBezTo>
                    <a:pt x="101483" y="91998"/>
                    <a:pt x="100010" y="93448"/>
                    <a:pt x="99954" y="95261"/>
                  </a:cubicBezTo>
                  <a:cubicBezTo>
                    <a:pt x="99954" y="95301"/>
                    <a:pt x="99954" y="95335"/>
                    <a:pt x="99954" y="95374"/>
                  </a:cubicBezTo>
                  <a:lnTo>
                    <a:pt x="99954" y="96281"/>
                  </a:lnTo>
                  <a:lnTo>
                    <a:pt x="98254" y="96281"/>
                  </a:lnTo>
                  <a:lnTo>
                    <a:pt x="98254" y="80927"/>
                  </a:lnTo>
                  <a:lnTo>
                    <a:pt x="66469" y="80927"/>
                  </a:lnTo>
                  <a:cubicBezTo>
                    <a:pt x="66016" y="79731"/>
                    <a:pt x="65109" y="78768"/>
                    <a:pt x="63920" y="78264"/>
                  </a:cubicBezTo>
                  <a:lnTo>
                    <a:pt x="63920" y="67216"/>
                  </a:lnTo>
                  <a:lnTo>
                    <a:pt x="96780" y="67216"/>
                  </a:lnTo>
                  <a:lnTo>
                    <a:pt x="100407" y="24666"/>
                  </a:lnTo>
                  <a:lnTo>
                    <a:pt x="96327" y="24666"/>
                  </a:lnTo>
                  <a:lnTo>
                    <a:pt x="96327" y="5573"/>
                  </a:lnTo>
                  <a:lnTo>
                    <a:pt x="91342" y="5573"/>
                  </a:lnTo>
                  <a:lnTo>
                    <a:pt x="91342" y="4439"/>
                  </a:lnTo>
                  <a:cubicBezTo>
                    <a:pt x="91398" y="1969"/>
                    <a:pt x="89415" y="-59"/>
                    <a:pt x="86922" y="-93"/>
                  </a:cubicBezTo>
                  <a:cubicBezTo>
                    <a:pt x="86922" y="-93"/>
                    <a:pt x="86865" y="-93"/>
                    <a:pt x="86865" y="-93"/>
                  </a:cubicBezTo>
                  <a:lnTo>
                    <a:pt x="70378" y="-93"/>
                  </a:lnTo>
                  <a:cubicBezTo>
                    <a:pt x="67885" y="-93"/>
                    <a:pt x="65846" y="1935"/>
                    <a:pt x="65846" y="4439"/>
                  </a:cubicBezTo>
                  <a:lnTo>
                    <a:pt x="65846" y="5686"/>
                  </a:lnTo>
                  <a:lnTo>
                    <a:pt x="28055" y="5686"/>
                  </a:lnTo>
                  <a:lnTo>
                    <a:pt x="28055" y="24780"/>
                  </a:lnTo>
                  <a:lnTo>
                    <a:pt x="24883" y="24780"/>
                  </a:lnTo>
                  <a:lnTo>
                    <a:pt x="28055" y="61947"/>
                  </a:lnTo>
                  <a:lnTo>
                    <a:pt x="28055" y="64326"/>
                  </a:lnTo>
                  <a:lnTo>
                    <a:pt x="28055" y="64326"/>
                  </a:lnTo>
                  <a:lnTo>
                    <a:pt x="28055" y="67329"/>
                  </a:lnTo>
                  <a:lnTo>
                    <a:pt x="59953" y="67329"/>
                  </a:lnTo>
                  <a:lnTo>
                    <a:pt x="59953" y="78094"/>
                  </a:lnTo>
                  <a:cubicBezTo>
                    <a:pt x="58764" y="78581"/>
                    <a:pt x="57857" y="79550"/>
                    <a:pt x="57461" y="80757"/>
                  </a:cubicBezTo>
                  <a:lnTo>
                    <a:pt x="26525" y="80757"/>
                  </a:lnTo>
                  <a:lnTo>
                    <a:pt x="26525" y="96111"/>
                  </a:lnTo>
                  <a:lnTo>
                    <a:pt x="1426" y="96111"/>
                  </a:lnTo>
                  <a:lnTo>
                    <a:pt x="1426" y="136281"/>
                  </a:lnTo>
                  <a:lnTo>
                    <a:pt x="55364" y="136281"/>
                  </a:lnTo>
                  <a:lnTo>
                    <a:pt x="55364" y="96111"/>
                  </a:lnTo>
                  <a:lnTo>
                    <a:pt x="50718" y="96111"/>
                  </a:lnTo>
                  <a:lnTo>
                    <a:pt x="50718" y="95205"/>
                  </a:lnTo>
                  <a:cubicBezTo>
                    <a:pt x="50775" y="93392"/>
                    <a:pt x="49302" y="91896"/>
                    <a:pt x="47489" y="91862"/>
                  </a:cubicBezTo>
                  <a:cubicBezTo>
                    <a:pt x="47489" y="91862"/>
                    <a:pt x="47432" y="91862"/>
                    <a:pt x="47432" y="91862"/>
                  </a:cubicBezTo>
                  <a:lnTo>
                    <a:pt x="35307" y="91862"/>
                  </a:lnTo>
                  <a:cubicBezTo>
                    <a:pt x="33495" y="91828"/>
                    <a:pt x="32021" y="93278"/>
                    <a:pt x="31965" y="95091"/>
                  </a:cubicBezTo>
                  <a:cubicBezTo>
                    <a:pt x="31965" y="95131"/>
                    <a:pt x="31965" y="95165"/>
                    <a:pt x="31965" y="95205"/>
                  </a:cubicBezTo>
                  <a:lnTo>
                    <a:pt x="31965" y="96111"/>
                  </a:lnTo>
                  <a:lnTo>
                    <a:pt x="30038" y="96111"/>
                  </a:lnTo>
                  <a:lnTo>
                    <a:pt x="30038" y="84270"/>
                  </a:lnTo>
                  <a:lnTo>
                    <a:pt x="57574" y="84270"/>
                  </a:lnTo>
                  <a:cubicBezTo>
                    <a:pt x="58311" y="85873"/>
                    <a:pt x="59953" y="86910"/>
                    <a:pt x="61710" y="86933"/>
                  </a:cubicBezTo>
                  <a:cubicBezTo>
                    <a:pt x="63466" y="86933"/>
                    <a:pt x="65109" y="85896"/>
                    <a:pt x="65846" y="84270"/>
                  </a:cubicBezTo>
                  <a:lnTo>
                    <a:pt x="94174" y="84270"/>
                  </a:lnTo>
                  <a:lnTo>
                    <a:pt x="94174" y="96111"/>
                  </a:lnTo>
                  <a:lnTo>
                    <a:pt x="68849" y="96111"/>
                  </a:lnTo>
                  <a:lnTo>
                    <a:pt x="68849" y="136281"/>
                  </a:lnTo>
                  <a:lnTo>
                    <a:pt x="122730" y="136281"/>
                  </a:lnTo>
                  <a:lnTo>
                    <a:pt x="122730" y="96111"/>
                  </a:lnTo>
                  <a:close/>
                  <a:moveTo>
                    <a:pt x="34854" y="12541"/>
                  </a:moveTo>
                  <a:lnTo>
                    <a:pt x="89812" y="12541"/>
                  </a:lnTo>
                  <a:lnTo>
                    <a:pt x="89812" y="24666"/>
                  </a:lnTo>
                  <a:lnTo>
                    <a:pt x="34854" y="24666"/>
                  </a:lnTo>
                  <a:close/>
                  <a:moveTo>
                    <a:pt x="57064" y="58661"/>
                  </a:moveTo>
                  <a:lnTo>
                    <a:pt x="60010" y="43080"/>
                  </a:lnTo>
                  <a:cubicBezTo>
                    <a:pt x="57800" y="42026"/>
                    <a:pt x="56384" y="39839"/>
                    <a:pt x="56327" y="37414"/>
                  </a:cubicBezTo>
                  <a:cubicBezTo>
                    <a:pt x="56327" y="33845"/>
                    <a:pt x="59217" y="30955"/>
                    <a:pt x="62786" y="30955"/>
                  </a:cubicBezTo>
                  <a:cubicBezTo>
                    <a:pt x="66355" y="30921"/>
                    <a:pt x="69245" y="33788"/>
                    <a:pt x="69302" y="37357"/>
                  </a:cubicBezTo>
                  <a:cubicBezTo>
                    <a:pt x="69302" y="37374"/>
                    <a:pt x="69302" y="37397"/>
                    <a:pt x="69302" y="37414"/>
                  </a:cubicBezTo>
                  <a:cubicBezTo>
                    <a:pt x="69188" y="39850"/>
                    <a:pt x="67772" y="42032"/>
                    <a:pt x="65562" y="43080"/>
                  </a:cubicBezTo>
                  <a:lnTo>
                    <a:pt x="68565" y="58661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AD78AC1-73DF-48C8-8DEE-F7C967666464}"/>
                </a:ext>
              </a:extLst>
            </p:cNvPr>
            <p:cNvSpPr/>
            <p:nvPr/>
          </p:nvSpPr>
          <p:spPr>
            <a:xfrm>
              <a:off x="8734803" y="4000568"/>
              <a:ext cx="38300" cy="15524"/>
            </a:xfrm>
            <a:custGeom>
              <a:avLst/>
              <a:gdLst>
                <a:gd name="connsiteX0" fmla="*/ 0 w 38300"/>
                <a:gd name="connsiteY0" fmla="*/ 0 h 15524"/>
                <a:gd name="connsiteX1" fmla="*/ 38300 w 38300"/>
                <a:gd name="connsiteY1" fmla="*/ 0 h 15524"/>
                <a:gd name="connsiteX2" fmla="*/ 38300 w 38300"/>
                <a:gd name="connsiteY2" fmla="*/ 15524 h 15524"/>
                <a:gd name="connsiteX3" fmla="*/ 0 w 38300"/>
                <a:gd name="connsiteY3" fmla="*/ 15524 h 1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00" h="15524">
                  <a:moveTo>
                    <a:pt x="0" y="0"/>
                  </a:moveTo>
                  <a:lnTo>
                    <a:pt x="38300" y="0"/>
                  </a:lnTo>
                  <a:lnTo>
                    <a:pt x="38300" y="15524"/>
                  </a:lnTo>
                  <a:lnTo>
                    <a:pt x="0" y="15524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267532B-099D-479F-A64A-7E99EF4F0BB7}"/>
                </a:ext>
              </a:extLst>
            </p:cNvPr>
            <p:cNvSpPr/>
            <p:nvPr/>
          </p:nvSpPr>
          <p:spPr>
            <a:xfrm>
              <a:off x="8706418" y="3870880"/>
              <a:ext cx="69121" cy="125722"/>
            </a:xfrm>
            <a:custGeom>
              <a:avLst/>
              <a:gdLst>
                <a:gd name="connsiteX0" fmla="*/ 64486 w 69121"/>
                <a:gd name="connsiteY0" fmla="*/ 125630 h 125722"/>
                <a:gd name="connsiteX1" fmla="*/ 64486 w 69121"/>
                <a:gd name="connsiteY1" fmla="*/ 111862 h 125722"/>
                <a:gd name="connsiteX2" fmla="*/ 67885 w 69121"/>
                <a:gd name="connsiteY2" fmla="*/ 109709 h 125722"/>
                <a:gd name="connsiteX3" fmla="*/ 70548 w 69121"/>
                <a:gd name="connsiteY3" fmla="*/ 103590 h 125722"/>
                <a:gd name="connsiteX4" fmla="*/ 70548 w 69121"/>
                <a:gd name="connsiteY4" fmla="*/ 103590 h 125722"/>
                <a:gd name="connsiteX5" fmla="*/ 70548 w 69121"/>
                <a:gd name="connsiteY5" fmla="*/ 83533 h 125722"/>
                <a:gd name="connsiteX6" fmla="*/ 69302 w 69121"/>
                <a:gd name="connsiteY6" fmla="*/ 80984 h 125722"/>
                <a:gd name="connsiteX7" fmla="*/ 68849 w 69121"/>
                <a:gd name="connsiteY7" fmla="*/ 80417 h 125722"/>
                <a:gd name="connsiteX8" fmla="*/ 35590 w 69121"/>
                <a:gd name="connsiteY8" fmla="*/ 47159 h 125722"/>
                <a:gd name="connsiteX9" fmla="*/ 27602 w 69121"/>
                <a:gd name="connsiteY9" fmla="*/ 46780 h 125722"/>
                <a:gd name="connsiteX10" fmla="*/ 27205 w 69121"/>
                <a:gd name="connsiteY10" fmla="*/ 47159 h 125722"/>
                <a:gd name="connsiteX11" fmla="*/ 26015 w 69121"/>
                <a:gd name="connsiteY11" fmla="*/ 48406 h 125722"/>
                <a:gd name="connsiteX12" fmla="*/ 25619 w 69121"/>
                <a:gd name="connsiteY12" fmla="*/ 56411 h 125722"/>
                <a:gd name="connsiteX13" fmla="*/ 26015 w 69121"/>
                <a:gd name="connsiteY13" fmla="*/ 56791 h 125722"/>
                <a:gd name="connsiteX14" fmla="*/ 46639 w 69121"/>
                <a:gd name="connsiteY14" fmla="*/ 77414 h 125722"/>
                <a:gd name="connsiteX15" fmla="*/ 43806 w 69121"/>
                <a:gd name="connsiteY15" fmla="*/ 80247 h 125722"/>
                <a:gd name="connsiteX16" fmla="*/ 19443 w 69121"/>
                <a:gd name="connsiteY16" fmla="*/ 55941 h 125722"/>
                <a:gd name="connsiteX17" fmla="*/ 19443 w 69121"/>
                <a:gd name="connsiteY17" fmla="*/ 5573 h 125722"/>
                <a:gd name="connsiteX18" fmla="*/ 13777 w 69121"/>
                <a:gd name="connsiteY18" fmla="*/ -93 h 125722"/>
                <a:gd name="connsiteX19" fmla="*/ 12021 w 69121"/>
                <a:gd name="connsiteY19" fmla="*/ -93 h 125722"/>
                <a:gd name="connsiteX20" fmla="*/ 6356 w 69121"/>
                <a:gd name="connsiteY20" fmla="*/ 5573 h 125722"/>
                <a:gd name="connsiteX21" fmla="*/ 4485 w 69121"/>
                <a:gd name="connsiteY21" fmla="*/ 29766 h 125722"/>
                <a:gd name="connsiteX22" fmla="*/ 1426 w 69121"/>
                <a:gd name="connsiteY22" fmla="*/ 68123 h 125722"/>
                <a:gd name="connsiteX23" fmla="*/ 1879 w 69121"/>
                <a:gd name="connsiteY23" fmla="*/ 70502 h 125722"/>
                <a:gd name="connsiteX24" fmla="*/ 3239 w 69121"/>
                <a:gd name="connsiteY24" fmla="*/ 72542 h 125722"/>
                <a:gd name="connsiteX25" fmla="*/ 35137 w 69121"/>
                <a:gd name="connsiteY25" fmla="*/ 104440 h 125722"/>
                <a:gd name="connsiteX26" fmla="*/ 35137 w 69121"/>
                <a:gd name="connsiteY26" fmla="*/ 125573 h 12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21" h="125722">
                  <a:moveTo>
                    <a:pt x="64486" y="125630"/>
                  </a:moveTo>
                  <a:lnTo>
                    <a:pt x="64486" y="111862"/>
                  </a:lnTo>
                  <a:cubicBezTo>
                    <a:pt x="65789" y="111420"/>
                    <a:pt x="66922" y="110683"/>
                    <a:pt x="67885" y="109709"/>
                  </a:cubicBezTo>
                  <a:cubicBezTo>
                    <a:pt x="69529" y="108072"/>
                    <a:pt x="70435" y="105890"/>
                    <a:pt x="70548" y="103590"/>
                  </a:cubicBezTo>
                  <a:lnTo>
                    <a:pt x="70548" y="103590"/>
                  </a:lnTo>
                  <a:lnTo>
                    <a:pt x="70548" y="83533"/>
                  </a:lnTo>
                  <a:cubicBezTo>
                    <a:pt x="70548" y="82530"/>
                    <a:pt x="70095" y="81584"/>
                    <a:pt x="69302" y="80984"/>
                  </a:cubicBezTo>
                  <a:lnTo>
                    <a:pt x="68849" y="80417"/>
                  </a:lnTo>
                  <a:lnTo>
                    <a:pt x="35590" y="47159"/>
                  </a:lnTo>
                  <a:cubicBezTo>
                    <a:pt x="33494" y="44842"/>
                    <a:pt x="29924" y="44672"/>
                    <a:pt x="27602" y="46780"/>
                  </a:cubicBezTo>
                  <a:cubicBezTo>
                    <a:pt x="27432" y="46899"/>
                    <a:pt x="27318" y="47029"/>
                    <a:pt x="27205" y="47159"/>
                  </a:cubicBezTo>
                  <a:lnTo>
                    <a:pt x="26015" y="48406"/>
                  </a:lnTo>
                  <a:cubicBezTo>
                    <a:pt x="23692" y="50508"/>
                    <a:pt x="23523" y="54094"/>
                    <a:pt x="25619" y="56411"/>
                  </a:cubicBezTo>
                  <a:cubicBezTo>
                    <a:pt x="25732" y="56542"/>
                    <a:pt x="25902" y="56672"/>
                    <a:pt x="26015" y="56791"/>
                  </a:cubicBezTo>
                  <a:lnTo>
                    <a:pt x="46639" y="77414"/>
                  </a:lnTo>
                  <a:lnTo>
                    <a:pt x="43806" y="80247"/>
                  </a:lnTo>
                  <a:lnTo>
                    <a:pt x="19443" y="55941"/>
                  </a:lnTo>
                  <a:lnTo>
                    <a:pt x="19443" y="5573"/>
                  </a:lnTo>
                  <a:cubicBezTo>
                    <a:pt x="19443" y="2445"/>
                    <a:pt x="16894" y="-93"/>
                    <a:pt x="13777" y="-93"/>
                  </a:cubicBezTo>
                  <a:lnTo>
                    <a:pt x="12021" y="-93"/>
                  </a:lnTo>
                  <a:cubicBezTo>
                    <a:pt x="8905" y="-93"/>
                    <a:pt x="6356" y="2445"/>
                    <a:pt x="6356" y="5573"/>
                  </a:cubicBezTo>
                  <a:lnTo>
                    <a:pt x="4485" y="29766"/>
                  </a:lnTo>
                  <a:lnTo>
                    <a:pt x="1426" y="68123"/>
                  </a:lnTo>
                  <a:cubicBezTo>
                    <a:pt x="1426" y="68938"/>
                    <a:pt x="1596" y="69743"/>
                    <a:pt x="1879" y="70502"/>
                  </a:cubicBezTo>
                  <a:cubicBezTo>
                    <a:pt x="2163" y="71273"/>
                    <a:pt x="2616" y="71969"/>
                    <a:pt x="3239" y="72542"/>
                  </a:cubicBezTo>
                  <a:lnTo>
                    <a:pt x="35137" y="104440"/>
                  </a:lnTo>
                  <a:lnTo>
                    <a:pt x="35137" y="125573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BED8E4-E6F8-4177-A8C4-EF056EBDE180}"/>
                </a:ext>
              </a:extLst>
            </p:cNvPr>
            <p:cNvSpPr/>
            <p:nvPr/>
          </p:nvSpPr>
          <p:spPr>
            <a:xfrm>
              <a:off x="8840242" y="4000568"/>
              <a:ext cx="38300" cy="15524"/>
            </a:xfrm>
            <a:custGeom>
              <a:avLst/>
              <a:gdLst>
                <a:gd name="connsiteX0" fmla="*/ 0 w 38300"/>
                <a:gd name="connsiteY0" fmla="*/ 0 h 15524"/>
                <a:gd name="connsiteX1" fmla="*/ 38300 w 38300"/>
                <a:gd name="connsiteY1" fmla="*/ 0 h 15524"/>
                <a:gd name="connsiteX2" fmla="*/ 38300 w 38300"/>
                <a:gd name="connsiteY2" fmla="*/ 15524 h 15524"/>
                <a:gd name="connsiteX3" fmla="*/ 0 w 38300"/>
                <a:gd name="connsiteY3" fmla="*/ 15524 h 1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00" h="15524">
                  <a:moveTo>
                    <a:pt x="0" y="0"/>
                  </a:moveTo>
                  <a:lnTo>
                    <a:pt x="38300" y="0"/>
                  </a:lnTo>
                  <a:lnTo>
                    <a:pt x="38300" y="15524"/>
                  </a:lnTo>
                  <a:lnTo>
                    <a:pt x="0" y="15524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7A9E033-5BB8-4442-9162-BCA76E011736}"/>
                </a:ext>
              </a:extLst>
            </p:cNvPr>
            <p:cNvSpPr/>
            <p:nvPr/>
          </p:nvSpPr>
          <p:spPr>
            <a:xfrm>
              <a:off x="8837749" y="3870874"/>
              <a:ext cx="69461" cy="125728"/>
            </a:xfrm>
            <a:custGeom>
              <a:avLst/>
              <a:gdLst>
                <a:gd name="connsiteX0" fmla="*/ 7489 w 69461"/>
                <a:gd name="connsiteY0" fmla="*/ 125635 h 125728"/>
                <a:gd name="connsiteX1" fmla="*/ 7489 w 69461"/>
                <a:gd name="connsiteY1" fmla="*/ 111868 h 125728"/>
                <a:gd name="connsiteX2" fmla="*/ 4146 w 69461"/>
                <a:gd name="connsiteY2" fmla="*/ 109714 h 125728"/>
                <a:gd name="connsiteX3" fmla="*/ 1426 w 69461"/>
                <a:gd name="connsiteY3" fmla="*/ 103595 h 125728"/>
                <a:gd name="connsiteX4" fmla="*/ 1426 w 69461"/>
                <a:gd name="connsiteY4" fmla="*/ 103595 h 125728"/>
                <a:gd name="connsiteX5" fmla="*/ 1426 w 69461"/>
                <a:gd name="connsiteY5" fmla="*/ 83539 h 125728"/>
                <a:gd name="connsiteX6" fmla="*/ 2673 w 69461"/>
                <a:gd name="connsiteY6" fmla="*/ 80989 h 125728"/>
                <a:gd name="connsiteX7" fmla="*/ 3126 w 69461"/>
                <a:gd name="connsiteY7" fmla="*/ 80423 h 125728"/>
                <a:gd name="connsiteX8" fmla="*/ 36384 w 69461"/>
                <a:gd name="connsiteY8" fmla="*/ 47165 h 125728"/>
                <a:gd name="connsiteX9" fmla="*/ 44373 w 69461"/>
                <a:gd name="connsiteY9" fmla="*/ 46785 h 125728"/>
                <a:gd name="connsiteX10" fmla="*/ 44769 w 69461"/>
                <a:gd name="connsiteY10" fmla="*/ 47165 h 125728"/>
                <a:gd name="connsiteX11" fmla="*/ 46016 w 69461"/>
                <a:gd name="connsiteY11" fmla="*/ 48411 h 125728"/>
                <a:gd name="connsiteX12" fmla="*/ 46413 w 69461"/>
                <a:gd name="connsiteY12" fmla="*/ 56417 h 125728"/>
                <a:gd name="connsiteX13" fmla="*/ 46016 w 69461"/>
                <a:gd name="connsiteY13" fmla="*/ 56797 h 125728"/>
                <a:gd name="connsiteX14" fmla="*/ 25392 w 69461"/>
                <a:gd name="connsiteY14" fmla="*/ 77420 h 125728"/>
                <a:gd name="connsiteX15" fmla="*/ 28225 w 69461"/>
                <a:gd name="connsiteY15" fmla="*/ 80253 h 125728"/>
                <a:gd name="connsiteX16" fmla="*/ 52531 w 69461"/>
                <a:gd name="connsiteY16" fmla="*/ 55947 h 125728"/>
                <a:gd name="connsiteX17" fmla="*/ 52531 w 69461"/>
                <a:gd name="connsiteY17" fmla="*/ 5578 h 125728"/>
                <a:gd name="connsiteX18" fmla="*/ 58197 w 69461"/>
                <a:gd name="connsiteY18" fmla="*/ -93 h 125728"/>
                <a:gd name="connsiteX19" fmla="*/ 58481 w 69461"/>
                <a:gd name="connsiteY19" fmla="*/ -88 h 125728"/>
                <a:gd name="connsiteX20" fmla="*/ 60237 w 69461"/>
                <a:gd name="connsiteY20" fmla="*/ -88 h 125728"/>
                <a:gd name="connsiteX21" fmla="*/ 65902 w 69461"/>
                <a:gd name="connsiteY21" fmla="*/ 5578 h 125728"/>
                <a:gd name="connsiteX22" fmla="*/ 67829 w 69461"/>
                <a:gd name="connsiteY22" fmla="*/ 29771 h 125728"/>
                <a:gd name="connsiteX23" fmla="*/ 70888 w 69461"/>
                <a:gd name="connsiteY23" fmla="*/ 68128 h 125728"/>
                <a:gd name="connsiteX24" fmla="*/ 70379 w 69461"/>
                <a:gd name="connsiteY24" fmla="*/ 70508 h 125728"/>
                <a:gd name="connsiteX25" fmla="*/ 69019 w 69461"/>
                <a:gd name="connsiteY25" fmla="*/ 72547 h 125728"/>
                <a:gd name="connsiteX26" fmla="*/ 37121 w 69461"/>
                <a:gd name="connsiteY26" fmla="*/ 104445 h 125728"/>
                <a:gd name="connsiteX27" fmla="*/ 37121 w 69461"/>
                <a:gd name="connsiteY27" fmla="*/ 125578 h 12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461" h="125728">
                  <a:moveTo>
                    <a:pt x="7489" y="125635"/>
                  </a:moveTo>
                  <a:lnTo>
                    <a:pt x="7489" y="111868"/>
                  </a:lnTo>
                  <a:cubicBezTo>
                    <a:pt x="6242" y="111426"/>
                    <a:pt x="5052" y="110689"/>
                    <a:pt x="4146" y="109714"/>
                  </a:cubicBezTo>
                  <a:cubicBezTo>
                    <a:pt x="2503" y="108083"/>
                    <a:pt x="1540" y="105902"/>
                    <a:pt x="1426" y="103595"/>
                  </a:cubicBezTo>
                  <a:lnTo>
                    <a:pt x="1426" y="103595"/>
                  </a:lnTo>
                  <a:lnTo>
                    <a:pt x="1426" y="83539"/>
                  </a:lnTo>
                  <a:cubicBezTo>
                    <a:pt x="1426" y="82542"/>
                    <a:pt x="1880" y="81607"/>
                    <a:pt x="2673" y="80989"/>
                  </a:cubicBezTo>
                  <a:lnTo>
                    <a:pt x="3126" y="80423"/>
                  </a:lnTo>
                  <a:lnTo>
                    <a:pt x="36384" y="47165"/>
                  </a:lnTo>
                  <a:cubicBezTo>
                    <a:pt x="38480" y="44848"/>
                    <a:pt x="42050" y="44677"/>
                    <a:pt x="44373" y="46785"/>
                  </a:cubicBezTo>
                  <a:cubicBezTo>
                    <a:pt x="44543" y="46904"/>
                    <a:pt x="44656" y="47035"/>
                    <a:pt x="44769" y="47165"/>
                  </a:cubicBezTo>
                  <a:lnTo>
                    <a:pt x="46016" y="48411"/>
                  </a:lnTo>
                  <a:cubicBezTo>
                    <a:pt x="48339" y="50513"/>
                    <a:pt x="48509" y="54100"/>
                    <a:pt x="46413" y="56417"/>
                  </a:cubicBezTo>
                  <a:cubicBezTo>
                    <a:pt x="46299" y="56547"/>
                    <a:pt x="46129" y="56677"/>
                    <a:pt x="46016" y="56797"/>
                  </a:cubicBezTo>
                  <a:lnTo>
                    <a:pt x="25392" y="77420"/>
                  </a:lnTo>
                  <a:lnTo>
                    <a:pt x="28225" y="80253"/>
                  </a:lnTo>
                  <a:lnTo>
                    <a:pt x="52531" y="55947"/>
                  </a:lnTo>
                  <a:lnTo>
                    <a:pt x="52531" y="5578"/>
                  </a:lnTo>
                  <a:cubicBezTo>
                    <a:pt x="52531" y="2451"/>
                    <a:pt x="55081" y="-93"/>
                    <a:pt x="58197" y="-93"/>
                  </a:cubicBezTo>
                  <a:cubicBezTo>
                    <a:pt x="58311" y="-93"/>
                    <a:pt x="58367" y="-93"/>
                    <a:pt x="58481" y="-88"/>
                  </a:cubicBezTo>
                  <a:lnTo>
                    <a:pt x="60237" y="-88"/>
                  </a:lnTo>
                  <a:cubicBezTo>
                    <a:pt x="63353" y="-88"/>
                    <a:pt x="65902" y="2451"/>
                    <a:pt x="65902" y="5578"/>
                  </a:cubicBezTo>
                  <a:lnTo>
                    <a:pt x="67829" y="29771"/>
                  </a:lnTo>
                  <a:lnTo>
                    <a:pt x="70888" y="68128"/>
                  </a:lnTo>
                  <a:cubicBezTo>
                    <a:pt x="70888" y="68944"/>
                    <a:pt x="70718" y="69754"/>
                    <a:pt x="70379" y="70508"/>
                  </a:cubicBezTo>
                  <a:cubicBezTo>
                    <a:pt x="70095" y="71278"/>
                    <a:pt x="69642" y="71975"/>
                    <a:pt x="69019" y="72547"/>
                  </a:cubicBezTo>
                  <a:lnTo>
                    <a:pt x="37121" y="104445"/>
                  </a:lnTo>
                  <a:lnTo>
                    <a:pt x="37121" y="125578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3F6346-FD89-48FC-B795-507924C60FE5}"/>
                </a:ext>
              </a:extLst>
            </p:cNvPr>
            <p:cNvSpPr/>
            <p:nvPr/>
          </p:nvSpPr>
          <p:spPr>
            <a:xfrm>
              <a:off x="10588298" y="3029419"/>
              <a:ext cx="91202" cy="102425"/>
            </a:xfrm>
            <a:custGeom>
              <a:avLst/>
              <a:gdLst>
                <a:gd name="connsiteX0" fmla="*/ 84649 w 91202"/>
                <a:gd name="connsiteY0" fmla="*/ 2668 h 102425"/>
                <a:gd name="connsiteX1" fmla="*/ 76660 w 91202"/>
                <a:gd name="connsiteY1" fmla="*/ 9807 h 102425"/>
                <a:gd name="connsiteX2" fmla="*/ 76660 w 91202"/>
                <a:gd name="connsiteY2" fmla="*/ 9807 h 102425"/>
                <a:gd name="connsiteX3" fmla="*/ 65839 w 91202"/>
                <a:gd name="connsiteY3" fmla="*/ 23802 h 102425"/>
                <a:gd name="connsiteX4" fmla="*/ 53261 w 91202"/>
                <a:gd name="connsiteY4" fmla="*/ 24425 h 102425"/>
                <a:gd name="connsiteX5" fmla="*/ 54054 w 91202"/>
                <a:gd name="connsiteY5" fmla="*/ 23405 h 102425"/>
                <a:gd name="connsiteX6" fmla="*/ 54790 w 91202"/>
                <a:gd name="connsiteY6" fmla="*/ 21082 h 102425"/>
                <a:gd name="connsiteX7" fmla="*/ 54450 w 91202"/>
                <a:gd name="connsiteY7" fmla="*/ 20516 h 102425"/>
                <a:gd name="connsiteX8" fmla="*/ 51505 w 91202"/>
                <a:gd name="connsiteY8" fmla="*/ 18249 h 102425"/>
                <a:gd name="connsiteX9" fmla="*/ 50881 w 91202"/>
                <a:gd name="connsiteY9" fmla="*/ 18249 h 102425"/>
                <a:gd name="connsiteX10" fmla="*/ 48785 w 91202"/>
                <a:gd name="connsiteY10" fmla="*/ 19496 h 102425"/>
                <a:gd name="connsiteX11" fmla="*/ 44422 w 91202"/>
                <a:gd name="connsiteY11" fmla="*/ 25161 h 102425"/>
                <a:gd name="connsiteX12" fmla="*/ 34167 w 91202"/>
                <a:gd name="connsiteY12" fmla="*/ 25671 h 102425"/>
                <a:gd name="connsiteX13" fmla="*/ 34620 w 91202"/>
                <a:gd name="connsiteY13" fmla="*/ 25105 h 102425"/>
                <a:gd name="connsiteX14" fmla="*/ 35300 w 91202"/>
                <a:gd name="connsiteY14" fmla="*/ 22782 h 102425"/>
                <a:gd name="connsiteX15" fmla="*/ 34960 w 91202"/>
                <a:gd name="connsiteY15" fmla="*/ 22215 h 102425"/>
                <a:gd name="connsiteX16" fmla="*/ 32071 w 91202"/>
                <a:gd name="connsiteY16" fmla="*/ 19949 h 102425"/>
                <a:gd name="connsiteX17" fmla="*/ 31391 w 91202"/>
                <a:gd name="connsiteY17" fmla="*/ 19949 h 102425"/>
                <a:gd name="connsiteX18" fmla="*/ 29351 w 91202"/>
                <a:gd name="connsiteY18" fmla="*/ 21196 h 102425"/>
                <a:gd name="connsiteX19" fmla="*/ 25329 w 91202"/>
                <a:gd name="connsiteY19" fmla="*/ 26351 h 102425"/>
                <a:gd name="connsiteX20" fmla="*/ 6008 w 91202"/>
                <a:gd name="connsiteY20" fmla="*/ 27371 h 102425"/>
                <a:gd name="connsiteX21" fmla="*/ 5442 w 91202"/>
                <a:gd name="connsiteY21" fmla="*/ 27654 h 102425"/>
                <a:gd name="connsiteX22" fmla="*/ 1533 w 91202"/>
                <a:gd name="connsiteY22" fmla="*/ 32640 h 102425"/>
                <a:gd name="connsiteX23" fmla="*/ 1533 w 91202"/>
                <a:gd name="connsiteY23" fmla="*/ 33490 h 102425"/>
                <a:gd name="connsiteX24" fmla="*/ 2156 w 91202"/>
                <a:gd name="connsiteY24" fmla="*/ 33943 h 102425"/>
                <a:gd name="connsiteX25" fmla="*/ 36150 w 91202"/>
                <a:gd name="connsiteY25" fmla="*/ 38533 h 102425"/>
                <a:gd name="connsiteX26" fmla="*/ 50201 w 91202"/>
                <a:gd name="connsiteY26" fmla="*/ 44198 h 102425"/>
                <a:gd name="connsiteX27" fmla="*/ 34167 w 91202"/>
                <a:gd name="connsiteY27" fmla="*/ 64822 h 102425"/>
                <a:gd name="connsiteX28" fmla="*/ 30711 w 91202"/>
                <a:gd name="connsiteY28" fmla="*/ 70487 h 102425"/>
                <a:gd name="connsiteX29" fmla="*/ 28898 w 91202"/>
                <a:gd name="connsiteY29" fmla="*/ 74057 h 102425"/>
                <a:gd name="connsiteX30" fmla="*/ 9578 w 91202"/>
                <a:gd name="connsiteY30" fmla="*/ 75870 h 102425"/>
                <a:gd name="connsiteX31" fmla="*/ 9011 w 91202"/>
                <a:gd name="connsiteY31" fmla="*/ 76153 h 102425"/>
                <a:gd name="connsiteX32" fmla="*/ 6575 w 91202"/>
                <a:gd name="connsiteY32" fmla="*/ 79269 h 102425"/>
                <a:gd name="connsiteX33" fmla="*/ 6575 w 91202"/>
                <a:gd name="connsiteY33" fmla="*/ 80006 h 102425"/>
                <a:gd name="connsiteX34" fmla="*/ 7028 w 91202"/>
                <a:gd name="connsiteY34" fmla="*/ 80516 h 102425"/>
                <a:gd name="connsiteX35" fmla="*/ 22326 w 91202"/>
                <a:gd name="connsiteY35" fmla="*/ 86465 h 102425"/>
                <a:gd name="connsiteX36" fmla="*/ 21759 w 91202"/>
                <a:gd name="connsiteY36" fmla="*/ 87598 h 102425"/>
                <a:gd name="connsiteX37" fmla="*/ 21759 w 91202"/>
                <a:gd name="connsiteY37" fmla="*/ 88221 h 102425"/>
                <a:gd name="connsiteX38" fmla="*/ 22156 w 91202"/>
                <a:gd name="connsiteY38" fmla="*/ 88674 h 102425"/>
                <a:gd name="connsiteX39" fmla="*/ 22779 w 91202"/>
                <a:gd name="connsiteY39" fmla="*/ 88674 h 102425"/>
                <a:gd name="connsiteX40" fmla="*/ 23176 w 91202"/>
                <a:gd name="connsiteY40" fmla="*/ 89184 h 102425"/>
                <a:gd name="connsiteX41" fmla="*/ 23742 w 91202"/>
                <a:gd name="connsiteY41" fmla="*/ 89468 h 102425"/>
                <a:gd name="connsiteX42" fmla="*/ 24309 w 91202"/>
                <a:gd name="connsiteY42" fmla="*/ 89468 h 102425"/>
                <a:gd name="connsiteX43" fmla="*/ 25272 w 91202"/>
                <a:gd name="connsiteY43" fmla="*/ 88618 h 102425"/>
                <a:gd name="connsiteX44" fmla="*/ 35584 w 91202"/>
                <a:gd name="connsiteY44" fmla="*/ 101989 h 102425"/>
                <a:gd name="connsiteX45" fmla="*/ 36207 w 91202"/>
                <a:gd name="connsiteY45" fmla="*/ 102329 h 102425"/>
                <a:gd name="connsiteX46" fmla="*/ 36830 w 91202"/>
                <a:gd name="connsiteY46" fmla="*/ 101989 h 102425"/>
                <a:gd name="connsiteX47" fmla="*/ 39266 w 91202"/>
                <a:gd name="connsiteY47" fmla="*/ 98873 h 102425"/>
                <a:gd name="connsiteX48" fmla="*/ 39266 w 91202"/>
                <a:gd name="connsiteY48" fmla="*/ 98249 h 102425"/>
                <a:gd name="connsiteX49" fmla="*/ 36264 w 91202"/>
                <a:gd name="connsiteY49" fmla="*/ 79043 h 102425"/>
                <a:gd name="connsiteX50" fmla="*/ 39266 w 91202"/>
                <a:gd name="connsiteY50" fmla="*/ 76493 h 102425"/>
                <a:gd name="connsiteX51" fmla="*/ 43799 w 91202"/>
                <a:gd name="connsiteY51" fmla="*/ 71734 h 102425"/>
                <a:gd name="connsiteX52" fmla="*/ 59833 w 91202"/>
                <a:gd name="connsiteY52" fmla="*/ 51054 h 102425"/>
                <a:gd name="connsiteX53" fmla="*/ 68672 w 91202"/>
                <a:gd name="connsiteY53" fmla="*/ 63349 h 102425"/>
                <a:gd name="connsiteX54" fmla="*/ 81533 w 91202"/>
                <a:gd name="connsiteY54" fmla="*/ 95417 h 102425"/>
                <a:gd name="connsiteX55" fmla="*/ 82156 w 91202"/>
                <a:gd name="connsiteY55" fmla="*/ 95927 h 102425"/>
                <a:gd name="connsiteX56" fmla="*/ 82893 w 91202"/>
                <a:gd name="connsiteY56" fmla="*/ 95587 h 102425"/>
                <a:gd name="connsiteX57" fmla="*/ 86802 w 91202"/>
                <a:gd name="connsiteY57" fmla="*/ 90601 h 102425"/>
                <a:gd name="connsiteX58" fmla="*/ 86802 w 91202"/>
                <a:gd name="connsiteY58" fmla="*/ 89978 h 102425"/>
                <a:gd name="connsiteX59" fmla="*/ 83062 w 91202"/>
                <a:gd name="connsiteY59" fmla="*/ 70997 h 102425"/>
                <a:gd name="connsiteX60" fmla="*/ 87028 w 91202"/>
                <a:gd name="connsiteY60" fmla="*/ 65841 h 102425"/>
                <a:gd name="connsiteX61" fmla="*/ 87708 w 91202"/>
                <a:gd name="connsiteY61" fmla="*/ 63519 h 102425"/>
                <a:gd name="connsiteX62" fmla="*/ 87425 w 91202"/>
                <a:gd name="connsiteY62" fmla="*/ 62952 h 102425"/>
                <a:gd name="connsiteX63" fmla="*/ 84479 w 91202"/>
                <a:gd name="connsiteY63" fmla="*/ 60629 h 102425"/>
                <a:gd name="connsiteX64" fmla="*/ 83856 w 91202"/>
                <a:gd name="connsiteY64" fmla="*/ 60629 h 102425"/>
                <a:gd name="connsiteX65" fmla="*/ 81759 w 91202"/>
                <a:gd name="connsiteY65" fmla="*/ 61875 h 102425"/>
                <a:gd name="connsiteX66" fmla="*/ 81306 w 91202"/>
                <a:gd name="connsiteY66" fmla="*/ 62442 h 102425"/>
                <a:gd name="connsiteX67" fmla="*/ 79323 w 91202"/>
                <a:gd name="connsiteY67" fmla="*/ 52357 h 102425"/>
                <a:gd name="connsiteX68" fmla="*/ 83686 w 91202"/>
                <a:gd name="connsiteY68" fmla="*/ 46691 h 102425"/>
                <a:gd name="connsiteX69" fmla="*/ 84366 w 91202"/>
                <a:gd name="connsiteY69" fmla="*/ 44312 h 102425"/>
                <a:gd name="connsiteX70" fmla="*/ 84366 w 91202"/>
                <a:gd name="connsiteY70" fmla="*/ 43745 h 102425"/>
                <a:gd name="connsiteX71" fmla="*/ 81419 w 91202"/>
                <a:gd name="connsiteY71" fmla="*/ 41479 h 102425"/>
                <a:gd name="connsiteX72" fmla="*/ 80796 w 91202"/>
                <a:gd name="connsiteY72" fmla="*/ 41479 h 102425"/>
                <a:gd name="connsiteX73" fmla="*/ 78700 w 91202"/>
                <a:gd name="connsiteY73" fmla="*/ 42725 h 102425"/>
                <a:gd name="connsiteX74" fmla="*/ 77850 w 91202"/>
                <a:gd name="connsiteY74" fmla="*/ 43745 h 102425"/>
                <a:gd name="connsiteX75" fmla="*/ 75414 w 91202"/>
                <a:gd name="connsiteY75" fmla="*/ 31451 h 102425"/>
                <a:gd name="connsiteX76" fmla="*/ 86292 w 91202"/>
                <a:gd name="connsiteY76" fmla="*/ 17456 h 102425"/>
                <a:gd name="connsiteX77" fmla="*/ 91278 w 91202"/>
                <a:gd name="connsiteY77" fmla="*/ 7938 h 102425"/>
                <a:gd name="connsiteX78" fmla="*/ 91788 w 91202"/>
                <a:gd name="connsiteY78" fmla="*/ 289 h 102425"/>
                <a:gd name="connsiteX79" fmla="*/ 84649 w 91202"/>
                <a:gd name="connsiteY79" fmla="*/ 2668 h 10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1202" h="102425">
                  <a:moveTo>
                    <a:pt x="84649" y="2668"/>
                  </a:moveTo>
                  <a:cubicBezTo>
                    <a:pt x="81635" y="4623"/>
                    <a:pt x="78943" y="7031"/>
                    <a:pt x="76660" y="9807"/>
                  </a:cubicBezTo>
                  <a:lnTo>
                    <a:pt x="76660" y="9807"/>
                  </a:lnTo>
                  <a:lnTo>
                    <a:pt x="65839" y="23802"/>
                  </a:lnTo>
                  <a:lnTo>
                    <a:pt x="53261" y="24425"/>
                  </a:lnTo>
                  <a:lnTo>
                    <a:pt x="54054" y="23405"/>
                  </a:lnTo>
                  <a:cubicBezTo>
                    <a:pt x="54581" y="22754"/>
                    <a:pt x="54847" y="21921"/>
                    <a:pt x="54790" y="21082"/>
                  </a:cubicBezTo>
                  <a:cubicBezTo>
                    <a:pt x="54745" y="20861"/>
                    <a:pt x="54626" y="20657"/>
                    <a:pt x="54450" y="20516"/>
                  </a:cubicBezTo>
                  <a:lnTo>
                    <a:pt x="51505" y="18249"/>
                  </a:lnTo>
                  <a:cubicBezTo>
                    <a:pt x="51312" y="18136"/>
                    <a:pt x="51074" y="18136"/>
                    <a:pt x="50881" y="18249"/>
                  </a:cubicBezTo>
                  <a:cubicBezTo>
                    <a:pt x="50043" y="18363"/>
                    <a:pt x="49283" y="18810"/>
                    <a:pt x="48785" y="19496"/>
                  </a:cubicBezTo>
                  <a:lnTo>
                    <a:pt x="44422" y="25161"/>
                  </a:lnTo>
                  <a:lnTo>
                    <a:pt x="34167" y="25671"/>
                  </a:lnTo>
                  <a:lnTo>
                    <a:pt x="34620" y="25105"/>
                  </a:lnTo>
                  <a:cubicBezTo>
                    <a:pt x="35130" y="24442"/>
                    <a:pt x="35374" y="23615"/>
                    <a:pt x="35300" y="22782"/>
                  </a:cubicBezTo>
                  <a:cubicBezTo>
                    <a:pt x="35255" y="22561"/>
                    <a:pt x="35136" y="22357"/>
                    <a:pt x="34960" y="22215"/>
                  </a:cubicBezTo>
                  <a:lnTo>
                    <a:pt x="32071" y="19949"/>
                  </a:lnTo>
                  <a:cubicBezTo>
                    <a:pt x="31856" y="19847"/>
                    <a:pt x="31606" y="19847"/>
                    <a:pt x="31391" y="19949"/>
                  </a:cubicBezTo>
                  <a:cubicBezTo>
                    <a:pt x="30575" y="20079"/>
                    <a:pt x="29839" y="20527"/>
                    <a:pt x="29351" y="21196"/>
                  </a:cubicBezTo>
                  <a:lnTo>
                    <a:pt x="25329" y="26351"/>
                  </a:lnTo>
                  <a:lnTo>
                    <a:pt x="6008" y="27371"/>
                  </a:lnTo>
                  <a:cubicBezTo>
                    <a:pt x="5782" y="27365"/>
                    <a:pt x="5572" y="27473"/>
                    <a:pt x="5442" y="27654"/>
                  </a:cubicBezTo>
                  <a:lnTo>
                    <a:pt x="1533" y="32640"/>
                  </a:lnTo>
                  <a:cubicBezTo>
                    <a:pt x="1391" y="32907"/>
                    <a:pt x="1391" y="33224"/>
                    <a:pt x="1533" y="33490"/>
                  </a:cubicBezTo>
                  <a:cubicBezTo>
                    <a:pt x="1640" y="33745"/>
                    <a:pt x="1878" y="33921"/>
                    <a:pt x="2156" y="33943"/>
                  </a:cubicBezTo>
                  <a:lnTo>
                    <a:pt x="36150" y="38533"/>
                  </a:lnTo>
                  <a:lnTo>
                    <a:pt x="50201" y="44198"/>
                  </a:lnTo>
                  <a:lnTo>
                    <a:pt x="34167" y="64822"/>
                  </a:lnTo>
                  <a:cubicBezTo>
                    <a:pt x="32756" y="66538"/>
                    <a:pt x="31595" y="68448"/>
                    <a:pt x="30711" y="70487"/>
                  </a:cubicBezTo>
                  <a:lnTo>
                    <a:pt x="28898" y="74057"/>
                  </a:lnTo>
                  <a:lnTo>
                    <a:pt x="9578" y="75870"/>
                  </a:lnTo>
                  <a:cubicBezTo>
                    <a:pt x="9351" y="75864"/>
                    <a:pt x="9142" y="75972"/>
                    <a:pt x="9011" y="76153"/>
                  </a:cubicBezTo>
                  <a:lnTo>
                    <a:pt x="6575" y="79269"/>
                  </a:lnTo>
                  <a:cubicBezTo>
                    <a:pt x="6473" y="79502"/>
                    <a:pt x="6473" y="79774"/>
                    <a:pt x="6575" y="80006"/>
                  </a:cubicBezTo>
                  <a:cubicBezTo>
                    <a:pt x="6626" y="80244"/>
                    <a:pt x="6796" y="80442"/>
                    <a:pt x="7028" y="80516"/>
                  </a:cubicBezTo>
                  <a:lnTo>
                    <a:pt x="22326" y="86465"/>
                  </a:lnTo>
                  <a:lnTo>
                    <a:pt x="21759" y="87598"/>
                  </a:lnTo>
                  <a:cubicBezTo>
                    <a:pt x="21674" y="87796"/>
                    <a:pt x="21674" y="88023"/>
                    <a:pt x="21759" y="88221"/>
                  </a:cubicBezTo>
                  <a:cubicBezTo>
                    <a:pt x="21805" y="88431"/>
                    <a:pt x="21958" y="88601"/>
                    <a:pt x="22156" y="88674"/>
                  </a:cubicBezTo>
                  <a:lnTo>
                    <a:pt x="22779" y="88674"/>
                  </a:lnTo>
                  <a:lnTo>
                    <a:pt x="23176" y="89184"/>
                  </a:lnTo>
                  <a:cubicBezTo>
                    <a:pt x="23306" y="89366"/>
                    <a:pt x="23521" y="89473"/>
                    <a:pt x="23742" y="89468"/>
                  </a:cubicBezTo>
                  <a:cubicBezTo>
                    <a:pt x="23929" y="89524"/>
                    <a:pt x="24122" y="89524"/>
                    <a:pt x="24309" y="89468"/>
                  </a:cubicBezTo>
                  <a:lnTo>
                    <a:pt x="25272" y="88618"/>
                  </a:lnTo>
                  <a:lnTo>
                    <a:pt x="35584" y="101989"/>
                  </a:lnTo>
                  <a:cubicBezTo>
                    <a:pt x="35703" y="102221"/>
                    <a:pt x="35946" y="102357"/>
                    <a:pt x="36207" y="102329"/>
                  </a:cubicBezTo>
                  <a:cubicBezTo>
                    <a:pt x="36456" y="102318"/>
                    <a:pt x="36688" y="102193"/>
                    <a:pt x="36830" y="101989"/>
                  </a:cubicBezTo>
                  <a:lnTo>
                    <a:pt x="39266" y="98873"/>
                  </a:lnTo>
                  <a:cubicBezTo>
                    <a:pt x="39380" y="98680"/>
                    <a:pt x="39380" y="98442"/>
                    <a:pt x="39266" y="98249"/>
                  </a:cubicBezTo>
                  <a:lnTo>
                    <a:pt x="36264" y="79043"/>
                  </a:lnTo>
                  <a:lnTo>
                    <a:pt x="39266" y="76493"/>
                  </a:lnTo>
                  <a:cubicBezTo>
                    <a:pt x="40927" y="75054"/>
                    <a:pt x="42445" y="73462"/>
                    <a:pt x="43799" y="71734"/>
                  </a:cubicBezTo>
                  <a:lnTo>
                    <a:pt x="59833" y="51054"/>
                  </a:lnTo>
                  <a:lnTo>
                    <a:pt x="68672" y="63349"/>
                  </a:lnTo>
                  <a:lnTo>
                    <a:pt x="81533" y="95417"/>
                  </a:lnTo>
                  <a:cubicBezTo>
                    <a:pt x="81635" y="95689"/>
                    <a:pt x="81873" y="95881"/>
                    <a:pt x="82156" y="95927"/>
                  </a:cubicBezTo>
                  <a:cubicBezTo>
                    <a:pt x="82439" y="95938"/>
                    <a:pt x="82717" y="95807"/>
                    <a:pt x="82893" y="95587"/>
                  </a:cubicBezTo>
                  <a:lnTo>
                    <a:pt x="86802" y="90601"/>
                  </a:lnTo>
                  <a:cubicBezTo>
                    <a:pt x="86915" y="90408"/>
                    <a:pt x="86915" y="90170"/>
                    <a:pt x="86802" y="89978"/>
                  </a:cubicBezTo>
                  <a:lnTo>
                    <a:pt x="83062" y="70997"/>
                  </a:lnTo>
                  <a:lnTo>
                    <a:pt x="87028" y="65841"/>
                  </a:lnTo>
                  <a:cubicBezTo>
                    <a:pt x="87555" y="65190"/>
                    <a:pt x="87799" y="64351"/>
                    <a:pt x="87708" y="63519"/>
                  </a:cubicBezTo>
                  <a:cubicBezTo>
                    <a:pt x="87714" y="63292"/>
                    <a:pt x="87606" y="63082"/>
                    <a:pt x="87425" y="62952"/>
                  </a:cubicBezTo>
                  <a:lnTo>
                    <a:pt x="84479" y="60629"/>
                  </a:lnTo>
                  <a:cubicBezTo>
                    <a:pt x="84281" y="60544"/>
                    <a:pt x="84054" y="60544"/>
                    <a:pt x="83856" y="60629"/>
                  </a:cubicBezTo>
                  <a:cubicBezTo>
                    <a:pt x="83017" y="60742"/>
                    <a:pt x="82258" y="61190"/>
                    <a:pt x="81759" y="61875"/>
                  </a:cubicBezTo>
                  <a:lnTo>
                    <a:pt x="81306" y="62442"/>
                  </a:lnTo>
                  <a:lnTo>
                    <a:pt x="79323" y="52357"/>
                  </a:lnTo>
                  <a:lnTo>
                    <a:pt x="83686" y="46691"/>
                  </a:lnTo>
                  <a:cubicBezTo>
                    <a:pt x="84190" y="46006"/>
                    <a:pt x="84428" y="45162"/>
                    <a:pt x="84366" y="44312"/>
                  </a:cubicBezTo>
                  <a:cubicBezTo>
                    <a:pt x="84433" y="44130"/>
                    <a:pt x="84433" y="43926"/>
                    <a:pt x="84366" y="43745"/>
                  </a:cubicBezTo>
                  <a:lnTo>
                    <a:pt x="81419" y="41479"/>
                  </a:lnTo>
                  <a:cubicBezTo>
                    <a:pt x="81215" y="41422"/>
                    <a:pt x="81000" y="41422"/>
                    <a:pt x="80796" y="41479"/>
                  </a:cubicBezTo>
                  <a:cubicBezTo>
                    <a:pt x="79963" y="41615"/>
                    <a:pt x="79216" y="42062"/>
                    <a:pt x="78700" y="42725"/>
                  </a:cubicBezTo>
                  <a:lnTo>
                    <a:pt x="77850" y="43745"/>
                  </a:lnTo>
                  <a:lnTo>
                    <a:pt x="75414" y="31451"/>
                  </a:lnTo>
                  <a:lnTo>
                    <a:pt x="86292" y="17456"/>
                  </a:lnTo>
                  <a:cubicBezTo>
                    <a:pt x="88451" y="14567"/>
                    <a:pt x="90133" y="11354"/>
                    <a:pt x="91278" y="7938"/>
                  </a:cubicBezTo>
                  <a:cubicBezTo>
                    <a:pt x="92921" y="2782"/>
                    <a:pt x="93034" y="1082"/>
                    <a:pt x="91788" y="289"/>
                  </a:cubicBezTo>
                  <a:cubicBezTo>
                    <a:pt x="90541" y="-504"/>
                    <a:pt x="89012" y="-221"/>
                    <a:pt x="84649" y="2668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CD770B2-30AC-4D2C-B68E-9333F99E9556}"/>
                </a:ext>
              </a:extLst>
            </p:cNvPr>
            <p:cNvSpPr/>
            <p:nvPr/>
          </p:nvSpPr>
          <p:spPr>
            <a:xfrm>
              <a:off x="10594354" y="3172408"/>
              <a:ext cx="23059" cy="9348"/>
            </a:xfrm>
            <a:custGeom>
              <a:avLst/>
              <a:gdLst>
                <a:gd name="connsiteX0" fmla="*/ 0 w 23059"/>
                <a:gd name="connsiteY0" fmla="*/ 0 h 9348"/>
                <a:gd name="connsiteX1" fmla="*/ 23059 w 23059"/>
                <a:gd name="connsiteY1" fmla="*/ 0 h 9348"/>
                <a:gd name="connsiteX2" fmla="*/ 23059 w 23059"/>
                <a:gd name="connsiteY2" fmla="*/ 9349 h 9348"/>
                <a:gd name="connsiteX3" fmla="*/ 0 w 23059"/>
                <a:gd name="connsiteY3" fmla="*/ 9349 h 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59" h="9348">
                  <a:moveTo>
                    <a:pt x="0" y="0"/>
                  </a:moveTo>
                  <a:lnTo>
                    <a:pt x="23059" y="0"/>
                  </a:lnTo>
                  <a:lnTo>
                    <a:pt x="23059" y="9349"/>
                  </a:lnTo>
                  <a:lnTo>
                    <a:pt x="0" y="9349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ED6294-C440-4E15-B4AC-15258C9310CB}"/>
                </a:ext>
              </a:extLst>
            </p:cNvPr>
            <p:cNvSpPr/>
            <p:nvPr/>
          </p:nvSpPr>
          <p:spPr>
            <a:xfrm>
              <a:off x="10577017" y="3094164"/>
              <a:ext cx="41869" cy="75864"/>
            </a:xfrm>
            <a:custGeom>
              <a:avLst/>
              <a:gdLst>
                <a:gd name="connsiteX0" fmla="*/ 39670 w 41869"/>
                <a:gd name="connsiteY0" fmla="*/ 75771 h 75864"/>
                <a:gd name="connsiteX1" fmla="*/ 39670 w 41869"/>
                <a:gd name="connsiteY1" fmla="*/ 67329 h 75864"/>
                <a:gd name="connsiteX2" fmla="*/ 41710 w 41869"/>
                <a:gd name="connsiteY2" fmla="*/ 66083 h 75864"/>
                <a:gd name="connsiteX3" fmla="*/ 43296 w 41869"/>
                <a:gd name="connsiteY3" fmla="*/ 62400 h 75864"/>
                <a:gd name="connsiteX4" fmla="*/ 43296 w 41869"/>
                <a:gd name="connsiteY4" fmla="*/ 62400 h 75864"/>
                <a:gd name="connsiteX5" fmla="*/ 43296 w 41869"/>
                <a:gd name="connsiteY5" fmla="*/ 50502 h 75864"/>
                <a:gd name="connsiteX6" fmla="*/ 42560 w 41869"/>
                <a:gd name="connsiteY6" fmla="*/ 48972 h 75864"/>
                <a:gd name="connsiteX7" fmla="*/ 42276 w 41869"/>
                <a:gd name="connsiteY7" fmla="*/ 48632 h 75864"/>
                <a:gd name="connsiteX8" fmla="*/ 22276 w 41869"/>
                <a:gd name="connsiteY8" fmla="*/ 28519 h 75864"/>
                <a:gd name="connsiteX9" fmla="*/ 17234 w 41869"/>
                <a:gd name="connsiteY9" fmla="*/ 28519 h 75864"/>
                <a:gd name="connsiteX10" fmla="*/ 16497 w 41869"/>
                <a:gd name="connsiteY10" fmla="*/ 29255 h 75864"/>
                <a:gd name="connsiteX11" fmla="*/ 16497 w 41869"/>
                <a:gd name="connsiteY11" fmla="*/ 34298 h 75864"/>
                <a:gd name="connsiteX12" fmla="*/ 28962 w 41869"/>
                <a:gd name="connsiteY12" fmla="*/ 46763 h 75864"/>
                <a:gd name="connsiteX13" fmla="*/ 27205 w 41869"/>
                <a:gd name="connsiteY13" fmla="*/ 48462 h 75864"/>
                <a:gd name="connsiteX14" fmla="*/ 12588 w 41869"/>
                <a:gd name="connsiteY14" fmla="*/ 33788 h 75864"/>
                <a:gd name="connsiteX15" fmla="*/ 12588 w 41869"/>
                <a:gd name="connsiteY15" fmla="*/ 3476 h 75864"/>
                <a:gd name="connsiteX16" fmla="*/ 9018 w 41869"/>
                <a:gd name="connsiteY16" fmla="*/ -93 h 75864"/>
                <a:gd name="connsiteX17" fmla="*/ 7942 w 41869"/>
                <a:gd name="connsiteY17" fmla="*/ -93 h 75864"/>
                <a:gd name="connsiteX18" fmla="*/ 4373 w 41869"/>
                <a:gd name="connsiteY18" fmla="*/ 3476 h 75864"/>
                <a:gd name="connsiteX19" fmla="*/ 3239 w 41869"/>
                <a:gd name="connsiteY19" fmla="*/ 18037 h 75864"/>
                <a:gd name="connsiteX20" fmla="*/ 1426 w 41869"/>
                <a:gd name="connsiteY20" fmla="*/ 41154 h 75864"/>
                <a:gd name="connsiteX21" fmla="*/ 1710 w 41869"/>
                <a:gd name="connsiteY21" fmla="*/ 42570 h 75864"/>
                <a:gd name="connsiteX22" fmla="*/ 2503 w 41869"/>
                <a:gd name="connsiteY22" fmla="*/ 43816 h 75864"/>
                <a:gd name="connsiteX23" fmla="*/ 21710 w 41869"/>
                <a:gd name="connsiteY23" fmla="*/ 63023 h 75864"/>
                <a:gd name="connsiteX24" fmla="*/ 21710 w 41869"/>
                <a:gd name="connsiteY24" fmla="*/ 75771 h 7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869" h="75864">
                  <a:moveTo>
                    <a:pt x="39670" y="75771"/>
                  </a:moveTo>
                  <a:lnTo>
                    <a:pt x="39670" y="67329"/>
                  </a:lnTo>
                  <a:cubicBezTo>
                    <a:pt x="40429" y="67063"/>
                    <a:pt x="41126" y="66638"/>
                    <a:pt x="41710" y="66083"/>
                  </a:cubicBezTo>
                  <a:cubicBezTo>
                    <a:pt x="42667" y="65091"/>
                    <a:pt x="43234" y="63783"/>
                    <a:pt x="43296" y="62400"/>
                  </a:cubicBezTo>
                  <a:lnTo>
                    <a:pt x="43296" y="62400"/>
                  </a:lnTo>
                  <a:lnTo>
                    <a:pt x="43296" y="50502"/>
                  </a:lnTo>
                  <a:cubicBezTo>
                    <a:pt x="43302" y="49907"/>
                    <a:pt x="43030" y="49341"/>
                    <a:pt x="42560" y="48972"/>
                  </a:cubicBezTo>
                  <a:lnTo>
                    <a:pt x="42276" y="48632"/>
                  </a:lnTo>
                  <a:lnTo>
                    <a:pt x="22276" y="28519"/>
                  </a:lnTo>
                  <a:cubicBezTo>
                    <a:pt x="20871" y="27159"/>
                    <a:pt x="18639" y="27159"/>
                    <a:pt x="17234" y="28519"/>
                  </a:cubicBezTo>
                  <a:lnTo>
                    <a:pt x="16497" y="29255"/>
                  </a:lnTo>
                  <a:cubicBezTo>
                    <a:pt x="15137" y="30661"/>
                    <a:pt x="15137" y="32893"/>
                    <a:pt x="16497" y="34298"/>
                  </a:cubicBezTo>
                  <a:lnTo>
                    <a:pt x="28962" y="46763"/>
                  </a:lnTo>
                  <a:lnTo>
                    <a:pt x="27205" y="48462"/>
                  </a:lnTo>
                  <a:lnTo>
                    <a:pt x="12588" y="33788"/>
                  </a:lnTo>
                  <a:lnTo>
                    <a:pt x="12588" y="3476"/>
                  </a:lnTo>
                  <a:cubicBezTo>
                    <a:pt x="12588" y="1505"/>
                    <a:pt x="10990" y="-93"/>
                    <a:pt x="9018" y="-93"/>
                  </a:cubicBezTo>
                  <a:lnTo>
                    <a:pt x="7942" y="-93"/>
                  </a:lnTo>
                  <a:cubicBezTo>
                    <a:pt x="5970" y="-93"/>
                    <a:pt x="4373" y="1505"/>
                    <a:pt x="4373" y="3476"/>
                  </a:cubicBezTo>
                  <a:lnTo>
                    <a:pt x="3239" y="18037"/>
                  </a:lnTo>
                  <a:lnTo>
                    <a:pt x="1426" y="41154"/>
                  </a:lnTo>
                  <a:cubicBezTo>
                    <a:pt x="1426" y="41641"/>
                    <a:pt x="1522" y="42122"/>
                    <a:pt x="1710" y="42570"/>
                  </a:cubicBezTo>
                  <a:cubicBezTo>
                    <a:pt x="1885" y="43035"/>
                    <a:pt x="2157" y="43460"/>
                    <a:pt x="2503" y="43816"/>
                  </a:cubicBezTo>
                  <a:lnTo>
                    <a:pt x="21710" y="63023"/>
                  </a:lnTo>
                  <a:lnTo>
                    <a:pt x="21710" y="75771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C925E8F-7E61-4198-B37A-95D7119C2206}"/>
                </a:ext>
              </a:extLst>
            </p:cNvPr>
            <p:cNvSpPr/>
            <p:nvPr/>
          </p:nvSpPr>
          <p:spPr>
            <a:xfrm>
              <a:off x="10657867" y="3172408"/>
              <a:ext cx="23059" cy="9348"/>
            </a:xfrm>
            <a:custGeom>
              <a:avLst/>
              <a:gdLst>
                <a:gd name="connsiteX0" fmla="*/ 0 w 23059"/>
                <a:gd name="connsiteY0" fmla="*/ 0 h 9348"/>
                <a:gd name="connsiteX1" fmla="*/ 23060 w 23059"/>
                <a:gd name="connsiteY1" fmla="*/ 0 h 9348"/>
                <a:gd name="connsiteX2" fmla="*/ 23060 w 23059"/>
                <a:gd name="connsiteY2" fmla="*/ 9349 h 9348"/>
                <a:gd name="connsiteX3" fmla="*/ 0 w 23059"/>
                <a:gd name="connsiteY3" fmla="*/ 9349 h 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59" h="9348">
                  <a:moveTo>
                    <a:pt x="0" y="0"/>
                  </a:moveTo>
                  <a:lnTo>
                    <a:pt x="23060" y="0"/>
                  </a:lnTo>
                  <a:lnTo>
                    <a:pt x="23060" y="9349"/>
                  </a:lnTo>
                  <a:lnTo>
                    <a:pt x="0" y="9349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BE55FA-4063-482B-BFAA-CD557D891C89}"/>
                </a:ext>
              </a:extLst>
            </p:cNvPr>
            <p:cNvSpPr/>
            <p:nvPr/>
          </p:nvSpPr>
          <p:spPr>
            <a:xfrm>
              <a:off x="10656507" y="3094221"/>
              <a:ext cx="41648" cy="75864"/>
            </a:xfrm>
            <a:custGeom>
              <a:avLst/>
              <a:gdLst>
                <a:gd name="connsiteX0" fmla="*/ 5109 w 41648"/>
                <a:gd name="connsiteY0" fmla="*/ 75715 h 75864"/>
                <a:gd name="connsiteX1" fmla="*/ 5109 w 41648"/>
                <a:gd name="connsiteY1" fmla="*/ 67272 h 75864"/>
                <a:gd name="connsiteX2" fmla="*/ 3070 w 41648"/>
                <a:gd name="connsiteY2" fmla="*/ 66026 h 75864"/>
                <a:gd name="connsiteX3" fmla="*/ 1426 w 41648"/>
                <a:gd name="connsiteY3" fmla="*/ 62343 h 75864"/>
                <a:gd name="connsiteX4" fmla="*/ 1426 w 41648"/>
                <a:gd name="connsiteY4" fmla="*/ 62343 h 75864"/>
                <a:gd name="connsiteX5" fmla="*/ 1426 w 41648"/>
                <a:gd name="connsiteY5" fmla="*/ 50445 h 75864"/>
                <a:gd name="connsiteX6" fmla="*/ 2163 w 41648"/>
                <a:gd name="connsiteY6" fmla="*/ 48916 h 75864"/>
                <a:gd name="connsiteX7" fmla="*/ 2163 w 41648"/>
                <a:gd name="connsiteY7" fmla="*/ 48576 h 75864"/>
                <a:gd name="connsiteX8" fmla="*/ 22220 w 41648"/>
                <a:gd name="connsiteY8" fmla="*/ 28519 h 75864"/>
                <a:gd name="connsiteX9" fmla="*/ 27262 w 41648"/>
                <a:gd name="connsiteY9" fmla="*/ 28519 h 75864"/>
                <a:gd name="connsiteX10" fmla="*/ 27999 w 41648"/>
                <a:gd name="connsiteY10" fmla="*/ 29255 h 75864"/>
                <a:gd name="connsiteX11" fmla="*/ 28072 w 41648"/>
                <a:gd name="connsiteY11" fmla="*/ 34224 h 75864"/>
                <a:gd name="connsiteX12" fmla="*/ 27999 w 41648"/>
                <a:gd name="connsiteY12" fmla="*/ 34298 h 75864"/>
                <a:gd name="connsiteX13" fmla="*/ 15591 w 41648"/>
                <a:gd name="connsiteY13" fmla="*/ 46763 h 75864"/>
                <a:gd name="connsiteX14" fmla="*/ 17291 w 41648"/>
                <a:gd name="connsiteY14" fmla="*/ 48462 h 75864"/>
                <a:gd name="connsiteX15" fmla="*/ 31908 w 41648"/>
                <a:gd name="connsiteY15" fmla="*/ 33788 h 75864"/>
                <a:gd name="connsiteX16" fmla="*/ 31908 w 41648"/>
                <a:gd name="connsiteY16" fmla="*/ 3476 h 75864"/>
                <a:gd name="connsiteX17" fmla="*/ 35478 w 41648"/>
                <a:gd name="connsiteY17" fmla="*/ -93 h 75864"/>
                <a:gd name="connsiteX18" fmla="*/ 36554 w 41648"/>
                <a:gd name="connsiteY18" fmla="*/ -93 h 75864"/>
                <a:gd name="connsiteX19" fmla="*/ 40123 w 41648"/>
                <a:gd name="connsiteY19" fmla="*/ 3476 h 75864"/>
                <a:gd name="connsiteX20" fmla="*/ 41257 w 41648"/>
                <a:gd name="connsiteY20" fmla="*/ 18037 h 75864"/>
                <a:gd name="connsiteX21" fmla="*/ 43070 w 41648"/>
                <a:gd name="connsiteY21" fmla="*/ 41154 h 75864"/>
                <a:gd name="connsiteX22" fmla="*/ 42787 w 41648"/>
                <a:gd name="connsiteY22" fmla="*/ 42570 h 75864"/>
                <a:gd name="connsiteX23" fmla="*/ 41993 w 41648"/>
                <a:gd name="connsiteY23" fmla="*/ 43816 h 75864"/>
                <a:gd name="connsiteX24" fmla="*/ 22786 w 41648"/>
                <a:gd name="connsiteY24" fmla="*/ 63023 h 75864"/>
                <a:gd name="connsiteX25" fmla="*/ 22786 w 41648"/>
                <a:gd name="connsiteY25" fmla="*/ 75771 h 7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648" h="75864">
                  <a:moveTo>
                    <a:pt x="5109" y="75715"/>
                  </a:moveTo>
                  <a:lnTo>
                    <a:pt x="5109" y="67272"/>
                  </a:lnTo>
                  <a:cubicBezTo>
                    <a:pt x="4339" y="67023"/>
                    <a:pt x="3642" y="66598"/>
                    <a:pt x="3070" y="66026"/>
                  </a:cubicBezTo>
                  <a:cubicBezTo>
                    <a:pt x="2089" y="65040"/>
                    <a:pt x="1506" y="63731"/>
                    <a:pt x="1426" y="62343"/>
                  </a:cubicBezTo>
                  <a:lnTo>
                    <a:pt x="1426" y="62343"/>
                  </a:lnTo>
                  <a:lnTo>
                    <a:pt x="1426" y="50445"/>
                  </a:lnTo>
                  <a:cubicBezTo>
                    <a:pt x="1421" y="49850"/>
                    <a:pt x="1693" y="49284"/>
                    <a:pt x="2163" y="48916"/>
                  </a:cubicBezTo>
                  <a:lnTo>
                    <a:pt x="2163" y="48576"/>
                  </a:lnTo>
                  <a:lnTo>
                    <a:pt x="22220" y="28519"/>
                  </a:lnTo>
                  <a:cubicBezTo>
                    <a:pt x="23625" y="27159"/>
                    <a:pt x="25857" y="27159"/>
                    <a:pt x="27262" y="28519"/>
                  </a:cubicBezTo>
                  <a:lnTo>
                    <a:pt x="27999" y="29255"/>
                  </a:lnTo>
                  <a:cubicBezTo>
                    <a:pt x="29393" y="30604"/>
                    <a:pt x="29427" y="32831"/>
                    <a:pt x="28072" y="34224"/>
                  </a:cubicBezTo>
                  <a:cubicBezTo>
                    <a:pt x="28050" y="34247"/>
                    <a:pt x="28022" y="34275"/>
                    <a:pt x="27999" y="34298"/>
                  </a:cubicBezTo>
                  <a:lnTo>
                    <a:pt x="15591" y="46763"/>
                  </a:lnTo>
                  <a:lnTo>
                    <a:pt x="17291" y="48462"/>
                  </a:lnTo>
                  <a:lnTo>
                    <a:pt x="31908" y="33788"/>
                  </a:lnTo>
                  <a:lnTo>
                    <a:pt x="31908" y="3476"/>
                  </a:lnTo>
                  <a:cubicBezTo>
                    <a:pt x="31936" y="1516"/>
                    <a:pt x="33517" y="-65"/>
                    <a:pt x="35478" y="-93"/>
                  </a:cubicBezTo>
                  <a:lnTo>
                    <a:pt x="36554" y="-93"/>
                  </a:lnTo>
                  <a:cubicBezTo>
                    <a:pt x="38526" y="-93"/>
                    <a:pt x="40123" y="1505"/>
                    <a:pt x="40123" y="3476"/>
                  </a:cubicBezTo>
                  <a:lnTo>
                    <a:pt x="41257" y="18037"/>
                  </a:lnTo>
                  <a:lnTo>
                    <a:pt x="43070" y="41154"/>
                  </a:lnTo>
                  <a:cubicBezTo>
                    <a:pt x="43098" y="41641"/>
                    <a:pt x="43002" y="42128"/>
                    <a:pt x="42787" y="42570"/>
                  </a:cubicBezTo>
                  <a:cubicBezTo>
                    <a:pt x="42633" y="43046"/>
                    <a:pt x="42362" y="43476"/>
                    <a:pt x="41993" y="43816"/>
                  </a:cubicBezTo>
                  <a:lnTo>
                    <a:pt x="22786" y="63023"/>
                  </a:lnTo>
                  <a:lnTo>
                    <a:pt x="22786" y="75771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AEDE96-20F7-4C10-A68D-42AAD9B2E527}"/>
                </a:ext>
              </a:extLst>
            </p:cNvPr>
            <p:cNvSpPr/>
            <p:nvPr/>
          </p:nvSpPr>
          <p:spPr>
            <a:xfrm>
              <a:off x="8597635" y="4988049"/>
              <a:ext cx="1312467" cy="1071843"/>
            </a:xfrm>
            <a:custGeom>
              <a:avLst/>
              <a:gdLst>
                <a:gd name="connsiteX0" fmla="*/ 1653 w 1312467"/>
                <a:gd name="connsiteY0" fmla="*/ 104723 h 1071843"/>
                <a:gd name="connsiteX1" fmla="*/ 79161 w 1312467"/>
                <a:gd name="connsiteY1" fmla="*/ -93 h 1071843"/>
                <a:gd name="connsiteX2" fmla="*/ 1236500 w 1312467"/>
                <a:gd name="connsiteY2" fmla="*/ -93 h 1071843"/>
                <a:gd name="connsiteX3" fmla="*/ 1313894 w 1312467"/>
                <a:gd name="connsiteY3" fmla="*/ 104723 h 1071843"/>
                <a:gd name="connsiteX4" fmla="*/ 1257237 w 1312467"/>
                <a:gd name="connsiteY4" fmla="*/ 203760 h 1071843"/>
                <a:gd name="connsiteX5" fmla="*/ 1313894 w 1312467"/>
                <a:gd name="connsiteY5" fmla="*/ 302854 h 1071843"/>
                <a:gd name="connsiteX6" fmla="*/ 1257237 w 1312467"/>
                <a:gd name="connsiteY6" fmla="*/ 401834 h 1071843"/>
                <a:gd name="connsiteX7" fmla="*/ 1313894 w 1312467"/>
                <a:gd name="connsiteY7" fmla="*/ 500872 h 1071843"/>
                <a:gd name="connsiteX8" fmla="*/ 1229248 w 1312467"/>
                <a:gd name="connsiteY8" fmla="*/ 606197 h 1071843"/>
                <a:gd name="connsiteX9" fmla="*/ 1220636 w 1312467"/>
                <a:gd name="connsiteY9" fmla="*/ 606197 h 1071843"/>
                <a:gd name="connsiteX10" fmla="*/ 1262393 w 1312467"/>
                <a:gd name="connsiteY10" fmla="*/ 698889 h 1071843"/>
                <a:gd name="connsiteX11" fmla="*/ 1184319 w 1312467"/>
                <a:gd name="connsiteY11" fmla="*/ 804215 h 1071843"/>
                <a:gd name="connsiteX12" fmla="*/ 1071797 w 1312467"/>
                <a:gd name="connsiteY12" fmla="*/ 804215 h 1071843"/>
                <a:gd name="connsiteX13" fmla="*/ 896613 w 1312467"/>
                <a:gd name="connsiteY13" fmla="*/ 940193 h 1071843"/>
                <a:gd name="connsiteX14" fmla="*/ 888907 w 1312467"/>
                <a:gd name="connsiteY14" fmla="*/ 948181 h 1071843"/>
                <a:gd name="connsiteX15" fmla="*/ 793440 w 1312467"/>
                <a:gd name="connsiteY15" fmla="*/ 1043422 h 1071843"/>
                <a:gd name="connsiteX16" fmla="*/ 658425 w 1312467"/>
                <a:gd name="connsiteY16" fmla="*/ 1071751 h 1071843"/>
                <a:gd name="connsiteX17" fmla="*/ 532986 w 1312467"/>
                <a:gd name="connsiteY17" fmla="*/ 1051468 h 1071843"/>
                <a:gd name="connsiteX18" fmla="*/ 524204 w 1312467"/>
                <a:gd name="connsiteY18" fmla="*/ 1045179 h 1071843"/>
                <a:gd name="connsiteX19" fmla="*/ 426243 w 1312467"/>
                <a:gd name="connsiteY19" fmla="*/ 947558 h 1071843"/>
                <a:gd name="connsiteX20" fmla="*/ 418991 w 1312467"/>
                <a:gd name="connsiteY20" fmla="*/ 940136 h 1071843"/>
                <a:gd name="connsiteX21" fmla="*/ 242731 w 1312467"/>
                <a:gd name="connsiteY21" fmla="*/ 804158 h 1071843"/>
                <a:gd name="connsiteX22" fmla="*/ 131285 w 1312467"/>
                <a:gd name="connsiteY22" fmla="*/ 804158 h 1071843"/>
                <a:gd name="connsiteX23" fmla="*/ 53325 w 1312467"/>
                <a:gd name="connsiteY23" fmla="*/ 698832 h 1071843"/>
                <a:gd name="connsiteX24" fmla="*/ 95024 w 1312467"/>
                <a:gd name="connsiteY24" fmla="*/ 606141 h 1071843"/>
                <a:gd name="connsiteX25" fmla="*/ 86412 w 1312467"/>
                <a:gd name="connsiteY25" fmla="*/ 606141 h 1071843"/>
                <a:gd name="connsiteX26" fmla="*/ 1426 w 1312467"/>
                <a:gd name="connsiteY26" fmla="*/ 500815 h 1071843"/>
                <a:gd name="connsiteX27" fmla="*/ 58084 w 1312467"/>
                <a:gd name="connsiteY27" fmla="*/ 401778 h 1071843"/>
                <a:gd name="connsiteX28" fmla="*/ 1426 w 1312467"/>
                <a:gd name="connsiteY28" fmla="*/ 302797 h 1071843"/>
                <a:gd name="connsiteX29" fmla="*/ 58084 w 1312467"/>
                <a:gd name="connsiteY29" fmla="*/ 203704 h 1071843"/>
                <a:gd name="connsiteX30" fmla="*/ 1653 w 1312467"/>
                <a:gd name="connsiteY30" fmla="*/ 104723 h 107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12467" h="1071843">
                  <a:moveTo>
                    <a:pt x="1653" y="104723"/>
                  </a:moveTo>
                  <a:cubicBezTo>
                    <a:pt x="1653" y="49652"/>
                    <a:pt x="35648" y="4496"/>
                    <a:pt x="79161" y="-93"/>
                  </a:cubicBezTo>
                  <a:lnTo>
                    <a:pt x="1236500" y="-93"/>
                  </a:lnTo>
                  <a:cubicBezTo>
                    <a:pt x="1279900" y="4496"/>
                    <a:pt x="1313894" y="49652"/>
                    <a:pt x="1313894" y="104723"/>
                  </a:cubicBezTo>
                  <a:cubicBezTo>
                    <a:pt x="1313894" y="150729"/>
                    <a:pt x="1290212" y="189709"/>
                    <a:pt x="1257237" y="203760"/>
                  </a:cubicBezTo>
                  <a:cubicBezTo>
                    <a:pt x="1290381" y="218151"/>
                    <a:pt x="1313894" y="256848"/>
                    <a:pt x="1313894" y="302854"/>
                  </a:cubicBezTo>
                  <a:cubicBezTo>
                    <a:pt x="1313894" y="348860"/>
                    <a:pt x="1290098" y="387443"/>
                    <a:pt x="1257237" y="401834"/>
                  </a:cubicBezTo>
                  <a:cubicBezTo>
                    <a:pt x="1290268" y="416226"/>
                    <a:pt x="1313894" y="454866"/>
                    <a:pt x="1313894" y="500872"/>
                  </a:cubicBezTo>
                  <a:cubicBezTo>
                    <a:pt x="1313894" y="559059"/>
                    <a:pt x="1275991" y="606197"/>
                    <a:pt x="1229248" y="606197"/>
                  </a:cubicBezTo>
                  <a:lnTo>
                    <a:pt x="1220636" y="606197"/>
                  </a:lnTo>
                  <a:cubicBezTo>
                    <a:pt x="1245339" y="623931"/>
                    <a:pt x="1262393" y="658549"/>
                    <a:pt x="1262393" y="698889"/>
                  </a:cubicBezTo>
                  <a:cubicBezTo>
                    <a:pt x="1262393" y="757076"/>
                    <a:pt x="1227435" y="804215"/>
                    <a:pt x="1184319" y="804215"/>
                  </a:cubicBezTo>
                  <a:lnTo>
                    <a:pt x="1071797" y="804215"/>
                  </a:lnTo>
                  <a:cubicBezTo>
                    <a:pt x="1021315" y="858040"/>
                    <a:pt x="931514" y="918833"/>
                    <a:pt x="896613" y="940193"/>
                  </a:cubicBezTo>
                  <a:lnTo>
                    <a:pt x="888907" y="948181"/>
                  </a:lnTo>
                  <a:cubicBezTo>
                    <a:pt x="860579" y="977190"/>
                    <a:pt x="822732" y="1016623"/>
                    <a:pt x="793440" y="1043422"/>
                  </a:cubicBezTo>
                  <a:cubicBezTo>
                    <a:pt x="777746" y="1062346"/>
                    <a:pt x="732420" y="1071751"/>
                    <a:pt x="658425" y="1071751"/>
                  </a:cubicBezTo>
                  <a:cubicBezTo>
                    <a:pt x="613100" y="1071751"/>
                    <a:pt x="559162" y="1067898"/>
                    <a:pt x="532986" y="1051468"/>
                  </a:cubicBezTo>
                  <a:lnTo>
                    <a:pt x="524204" y="1045179"/>
                  </a:lnTo>
                  <a:cubicBezTo>
                    <a:pt x="494515" y="1018210"/>
                    <a:pt x="455082" y="977190"/>
                    <a:pt x="426243" y="947558"/>
                  </a:cubicBezTo>
                  <a:lnTo>
                    <a:pt x="418991" y="940136"/>
                  </a:lnTo>
                  <a:cubicBezTo>
                    <a:pt x="357348" y="902629"/>
                    <a:pt x="283410" y="847445"/>
                    <a:pt x="242731" y="804158"/>
                  </a:cubicBezTo>
                  <a:lnTo>
                    <a:pt x="131285" y="804158"/>
                  </a:lnTo>
                  <a:cubicBezTo>
                    <a:pt x="88169" y="804158"/>
                    <a:pt x="53325" y="757019"/>
                    <a:pt x="53325" y="698832"/>
                  </a:cubicBezTo>
                  <a:cubicBezTo>
                    <a:pt x="53325" y="658492"/>
                    <a:pt x="70322" y="623875"/>
                    <a:pt x="95024" y="606141"/>
                  </a:cubicBezTo>
                  <a:lnTo>
                    <a:pt x="86412" y="606141"/>
                  </a:lnTo>
                  <a:cubicBezTo>
                    <a:pt x="39557" y="606141"/>
                    <a:pt x="1426" y="559002"/>
                    <a:pt x="1426" y="500815"/>
                  </a:cubicBezTo>
                  <a:cubicBezTo>
                    <a:pt x="1426" y="454809"/>
                    <a:pt x="25280" y="416169"/>
                    <a:pt x="58084" y="401778"/>
                  </a:cubicBezTo>
                  <a:cubicBezTo>
                    <a:pt x="25053" y="387387"/>
                    <a:pt x="1426" y="348690"/>
                    <a:pt x="1426" y="302797"/>
                  </a:cubicBezTo>
                  <a:cubicBezTo>
                    <a:pt x="1426" y="256905"/>
                    <a:pt x="25280" y="218095"/>
                    <a:pt x="58084" y="203704"/>
                  </a:cubicBezTo>
                  <a:cubicBezTo>
                    <a:pt x="25336" y="189426"/>
                    <a:pt x="1653" y="150502"/>
                    <a:pt x="1653" y="104723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F04EA3-6137-4B38-B84D-81CDE8EE7F45}"/>
                </a:ext>
              </a:extLst>
            </p:cNvPr>
            <p:cNvSpPr/>
            <p:nvPr/>
          </p:nvSpPr>
          <p:spPr>
            <a:xfrm>
              <a:off x="8757692" y="5182498"/>
              <a:ext cx="993770" cy="19150"/>
            </a:xfrm>
            <a:custGeom>
              <a:avLst/>
              <a:gdLst>
                <a:gd name="connsiteX0" fmla="*/ 992081 w 993770"/>
                <a:gd name="connsiteY0" fmla="*/ 11692 h 19150"/>
                <a:gd name="connsiteX1" fmla="*/ 498368 w 993770"/>
                <a:gd name="connsiteY1" fmla="*/ 19057 h 19150"/>
                <a:gd name="connsiteX2" fmla="*/ 4599 w 993770"/>
                <a:gd name="connsiteY2" fmla="*/ 11692 h 19150"/>
                <a:gd name="connsiteX3" fmla="*/ 1426 w 993770"/>
                <a:gd name="connsiteY3" fmla="*/ 9482 h 19150"/>
                <a:gd name="connsiteX4" fmla="*/ 4599 w 993770"/>
                <a:gd name="connsiteY4" fmla="*/ 7272 h 19150"/>
                <a:gd name="connsiteX5" fmla="*/ 498368 w 993770"/>
                <a:gd name="connsiteY5" fmla="*/ -93 h 19150"/>
                <a:gd name="connsiteX6" fmla="*/ 992081 w 993770"/>
                <a:gd name="connsiteY6" fmla="*/ 7272 h 19150"/>
                <a:gd name="connsiteX7" fmla="*/ 995196 w 993770"/>
                <a:gd name="connsiteY7" fmla="*/ 9482 h 19150"/>
                <a:gd name="connsiteX8" fmla="*/ 992081 w 993770"/>
                <a:gd name="connsiteY8" fmla="*/ 11692 h 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770" h="19150">
                  <a:moveTo>
                    <a:pt x="992081" y="11692"/>
                  </a:moveTo>
                  <a:cubicBezTo>
                    <a:pt x="843581" y="16508"/>
                    <a:pt x="672816" y="19057"/>
                    <a:pt x="498368" y="19057"/>
                  </a:cubicBezTo>
                  <a:cubicBezTo>
                    <a:pt x="323920" y="19057"/>
                    <a:pt x="153098" y="16508"/>
                    <a:pt x="4599" y="11692"/>
                  </a:cubicBezTo>
                  <a:cubicBezTo>
                    <a:pt x="2843" y="11692"/>
                    <a:pt x="1426" y="10672"/>
                    <a:pt x="1426" y="9482"/>
                  </a:cubicBezTo>
                  <a:cubicBezTo>
                    <a:pt x="1426" y="8292"/>
                    <a:pt x="2843" y="7329"/>
                    <a:pt x="4599" y="7272"/>
                  </a:cubicBezTo>
                  <a:cubicBezTo>
                    <a:pt x="153098" y="2457"/>
                    <a:pt x="323864" y="-93"/>
                    <a:pt x="498368" y="-93"/>
                  </a:cubicBezTo>
                  <a:cubicBezTo>
                    <a:pt x="672873" y="-93"/>
                    <a:pt x="843581" y="2457"/>
                    <a:pt x="992081" y="7272"/>
                  </a:cubicBezTo>
                  <a:cubicBezTo>
                    <a:pt x="993837" y="7272"/>
                    <a:pt x="995196" y="8292"/>
                    <a:pt x="995196" y="9482"/>
                  </a:cubicBezTo>
                  <a:cubicBezTo>
                    <a:pt x="995196" y="10672"/>
                    <a:pt x="993837" y="11635"/>
                    <a:pt x="992081" y="11692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5B432F-C495-4A99-81AE-0CD609C60782}"/>
                </a:ext>
              </a:extLst>
            </p:cNvPr>
            <p:cNvSpPr/>
            <p:nvPr/>
          </p:nvSpPr>
          <p:spPr>
            <a:xfrm>
              <a:off x="8757692" y="5379439"/>
              <a:ext cx="993770" cy="19150"/>
            </a:xfrm>
            <a:custGeom>
              <a:avLst/>
              <a:gdLst>
                <a:gd name="connsiteX0" fmla="*/ 992081 w 993770"/>
                <a:gd name="connsiteY0" fmla="*/ 11692 h 19150"/>
                <a:gd name="connsiteX1" fmla="*/ 498368 w 993770"/>
                <a:gd name="connsiteY1" fmla="*/ 19057 h 19150"/>
                <a:gd name="connsiteX2" fmla="*/ 4599 w 993770"/>
                <a:gd name="connsiteY2" fmla="*/ 11692 h 19150"/>
                <a:gd name="connsiteX3" fmla="*/ 1426 w 993770"/>
                <a:gd name="connsiteY3" fmla="*/ 9482 h 19150"/>
                <a:gd name="connsiteX4" fmla="*/ 4599 w 993770"/>
                <a:gd name="connsiteY4" fmla="*/ 7272 h 19150"/>
                <a:gd name="connsiteX5" fmla="*/ 498368 w 993770"/>
                <a:gd name="connsiteY5" fmla="*/ -93 h 19150"/>
                <a:gd name="connsiteX6" fmla="*/ 992081 w 993770"/>
                <a:gd name="connsiteY6" fmla="*/ 7272 h 19150"/>
                <a:gd name="connsiteX7" fmla="*/ 995196 w 993770"/>
                <a:gd name="connsiteY7" fmla="*/ 9482 h 19150"/>
                <a:gd name="connsiteX8" fmla="*/ 992081 w 993770"/>
                <a:gd name="connsiteY8" fmla="*/ 11692 h 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770" h="19150">
                  <a:moveTo>
                    <a:pt x="992081" y="11692"/>
                  </a:moveTo>
                  <a:cubicBezTo>
                    <a:pt x="843581" y="16508"/>
                    <a:pt x="672816" y="19057"/>
                    <a:pt x="498368" y="19057"/>
                  </a:cubicBezTo>
                  <a:cubicBezTo>
                    <a:pt x="323920" y="19057"/>
                    <a:pt x="153098" y="16508"/>
                    <a:pt x="4599" y="11692"/>
                  </a:cubicBezTo>
                  <a:cubicBezTo>
                    <a:pt x="2843" y="11692"/>
                    <a:pt x="1426" y="10672"/>
                    <a:pt x="1426" y="9482"/>
                  </a:cubicBezTo>
                  <a:cubicBezTo>
                    <a:pt x="1426" y="8292"/>
                    <a:pt x="2843" y="7329"/>
                    <a:pt x="4599" y="7272"/>
                  </a:cubicBezTo>
                  <a:cubicBezTo>
                    <a:pt x="153098" y="2457"/>
                    <a:pt x="323864" y="-93"/>
                    <a:pt x="498368" y="-93"/>
                  </a:cubicBezTo>
                  <a:cubicBezTo>
                    <a:pt x="672873" y="-93"/>
                    <a:pt x="843581" y="2457"/>
                    <a:pt x="992081" y="7272"/>
                  </a:cubicBezTo>
                  <a:cubicBezTo>
                    <a:pt x="993837" y="7272"/>
                    <a:pt x="995196" y="8292"/>
                    <a:pt x="995196" y="9482"/>
                  </a:cubicBezTo>
                  <a:cubicBezTo>
                    <a:pt x="995196" y="10672"/>
                    <a:pt x="993837" y="11635"/>
                    <a:pt x="992081" y="11692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58165AB-6659-4FCC-B668-18125446489A}"/>
                </a:ext>
              </a:extLst>
            </p:cNvPr>
            <p:cNvSpPr/>
            <p:nvPr/>
          </p:nvSpPr>
          <p:spPr>
            <a:xfrm>
              <a:off x="8757692" y="5582442"/>
              <a:ext cx="993770" cy="19150"/>
            </a:xfrm>
            <a:custGeom>
              <a:avLst/>
              <a:gdLst>
                <a:gd name="connsiteX0" fmla="*/ 992081 w 993770"/>
                <a:gd name="connsiteY0" fmla="*/ 11691 h 19150"/>
                <a:gd name="connsiteX1" fmla="*/ 498368 w 993770"/>
                <a:gd name="connsiteY1" fmla="*/ 19057 h 19150"/>
                <a:gd name="connsiteX2" fmla="*/ 4599 w 993770"/>
                <a:gd name="connsiteY2" fmla="*/ 11691 h 19150"/>
                <a:gd name="connsiteX3" fmla="*/ 1426 w 993770"/>
                <a:gd name="connsiteY3" fmla="*/ 9482 h 19150"/>
                <a:gd name="connsiteX4" fmla="*/ 4599 w 993770"/>
                <a:gd name="connsiteY4" fmla="*/ 7272 h 19150"/>
                <a:gd name="connsiteX5" fmla="*/ 498368 w 993770"/>
                <a:gd name="connsiteY5" fmla="*/ -93 h 19150"/>
                <a:gd name="connsiteX6" fmla="*/ 992081 w 993770"/>
                <a:gd name="connsiteY6" fmla="*/ 7272 h 19150"/>
                <a:gd name="connsiteX7" fmla="*/ 995196 w 993770"/>
                <a:gd name="connsiteY7" fmla="*/ 9482 h 19150"/>
                <a:gd name="connsiteX8" fmla="*/ 992081 w 993770"/>
                <a:gd name="connsiteY8" fmla="*/ 11691 h 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770" h="19150">
                  <a:moveTo>
                    <a:pt x="992081" y="11691"/>
                  </a:moveTo>
                  <a:cubicBezTo>
                    <a:pt x="843581" y="16508"/>
                    <a:pt x="672816" y="19057"/>
                    <a:pt x="498368" y="19057"/>
                  </a:cubicBezTo>
                  <a:cubicBezTo>
                    <a:pt x="323920" y="19057"/>
                    <a:pt x="153098" y="16508"/>
                    <a:pt x="4599" y="11691"/>
                  </a:cubicBezTo>
                  <a:cubicBezTo>
                    <a:pt x="2843" y="11691"/>
                    <a:pt x="1426" y="10672"/>
                    <a:pt x="1426" y="9482"/>
                  </a:cubicBezTo>
                  <a:cubicBezTo>
                    <a:pt x="1426" y="8292"/>
                    <a:pt x="2843" y="7329"/>
                    <a:pt x="4599" y="7272"/>
                  </a:cubicBezTo>
                  <a:cubicBezTo>
                    <a:pt x="153098" y="2457"/>
                    <a:pt x="323864" y="-93"/>
                    <a:pt x="498368" y="-93"/>
                  </a:cubicBezTo>
                  <a:cubicBezTo>
                    <a:pt x="672873" y="-93"/>
                    <a:pt x="843581" y="2457"/>
                    <a:pt x="992081" y="7272"/>
                  </a:cubicBezTo>
                  <a:cubicBezTo>
                    <a:pt x="993837" y="7272"/>
                    <a:pt x="995196" y="8292"/>
                    <a:pt x="995196" y="9482"/>
                  </a:cubicBezTo>
                  <a:cubicBezTo>
                    <a:pt x="995196" y="10672"/>
                    <a:pt x="993837" y="11635"/>
                    <a:pt x="992081" y="11691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31534DA-A32A-426D-906F-F093C6F235E5}"/>
                </a:ext>
              </a:extLst>
            </p:cNvPr>
            <p:cNvSpPr/>
            <p:nvPr/>
          </p:nvSpPr>
          <p:spPr>
            <a:xfrm>
              <a:off x="9847327" y="1120731"/>
              <a:ext cx="93937" cy="93881"/>
            </a:xfrm>
            <a:custGeom>
              <a:avLst/>
              <a:gdLst>
                <a:gd name="connsiteX0" fmla="*/ 1426 w 93937"/>
                <a:gd name="connsiteY0" fmla="*/ 46819 h 93881"/>
                <a:gd name="connsiteX1" fmla="*/ 48339 w 93937"/>
                <a:gd name="connsiteY1" fmla="*/ 93788 h 93881"/>
                <a:gd name="connsiteX2" fmla="*/ 95364 w 93937"/>
                <a:gd name="connsiteY2" fmla="*/ 46876 h 93881"/>
                <a:gd name="connsiteX3" fmla="*/ 48395 w 93937"/>
                <a:gd name="connsiteY3" fmla="*/ -93 h 93881"/>
                <a:gd name="connsiteX4" fmla="*/ 1426 w 93937"/>
                <a:gd name="connsiteY4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37" h="93881">
                  <a:moveTo>
                    <a:pt x="1426" y="46819"/>
                  </a:moveTo>
                  <a:cubicBezTo>
                    <a:pt x="1426" y="72740"/>
                    <a:pt x="22446" y="93754"/>
                    <a:pt x="48339" y="93788"/>
                  </a:cubicBezTo>
                  <a:cubicBezTo>
                    <a:pt x="74288" y="93788"/>
                    <a:pt x="95307" y="72802"/>
                    <a:pt x="95364" y="46876"/>
                  </a:cubicBezTo>
                  <a:cubicBezTo>
                    <a:pt x="95364" y="20938"/>
                    <a:pt x="74344" y="-93"/>
                    <a:pt x="48395" y="-93"/>
                  </a:cubicBezTo>
                  <a:cubicBezTo>
                    <a:pt x="22503" y="-93"/>
                    <a:pt x="1483" y="20899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08CF54C-6B98-431B-BE36-CA956D43BED5}"/>
                </a:ext>
              </a:extLst>
            </p:cNvPr>
            <p:cNvSpPr/>
            <p:nvPr/>
          </p:nvSpPr>
          <p:spPr>
            <a:xfrm>
              <a:off x="8593499" y="1127020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169 w 93881"/>
                <a:gd name="connsiteY1" fmla="*/ 93788 h 93881"/>
                <a:gd name="connsiteX2" fmla="*/ 48339 w 93881"/>
                <a:gd name="connsiteY2" fmla="*/ 93788 h 93881"/>
                <a:gd name="connsiteX3" fmla="*/ 95308 w 93881"/>
                <a:gd name="connsiteY3" fmla="*/ 46876 h 93881"/>
                <a:gd name="connsiteX4" fmla="*/ 48339 w 93881"/>
                <a:gd name="connsiteY4" fmla="*/ -93 h 93881"/>
                <a:gd name="connsiteX5" fmla="*/ 1426 w 93881"/>
                <a:gd name="connsiteY5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70" y="72695"/>
                    <a:pt x="22277" y="93726"/>
                    <a:pt x="48169" y="93788"/>
                  </a:cubicBezTo>
                  <a:cubicBezTo>
                    <a:pt x="48225" y="93788"/>
                    <a:pt x="48282" y="93788"/>
                    <a:pt x="48339" y="93788"/>
                  </a:cubicBezTo>
                  <a:cubicBezTo>
                    <a:pt x="74231" y="93760"/>
                    <a:pt x="95251" y="72780"/>
                    <a:pt x="95308" y="46876"/>
                  </a:cubicBezTo>
                  <a:cubicBezTo>
                    <a:pt x="95308" y="20938"/>
                    <a:pt x="74288" y="-93"/>
                    <a:pt x="48339" y="-93"/>
                  </a:cubicBezTo>
                  <a:cubicBezTo>
                    <a:pt x="22446" y="-93"/>
                    <a:pt x="1426" y="20910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C728880-F83A-4A37-BDDD-4BDA5D5C5CD0}"/>
                </a:ext>
              </a:extLst>
            </p:cNvPr>
            <p:cNvSpPr/>
            <p:nvPr/>
          </p:nvSpPr>
          <p:spPr>
            <a:xfrm>
              <a:off x="9181433" y="991553"/>
              <a:ext cx="93880" cy="93937"/>
            </a:xfrm>
            <a:custGeom>
              <a:avLst/>
              <a:gdLst>
                <a:gd name="connsiteX0" fmla="*/ 1426 w 93880"/>
                <a:gd name="connsiteY0" fmla="*/ 46876 h 93937"/>
                <a:gd name="connsiteX1" fmla="*/ 48396 w 93880"/>
                <a:gd name="connsiteY1" fmla="*/ 93845 h 93937"/>
                <a:gd name="connsiteX2" fmla="*/ 95307 w 93880"/>
                <a:gd name="connsiteY2" fmla="*/ 46876 h 93937"/>
                <a:gd name="connsiteX3" fmla="*/ 48396 w 93880"/>
                <a:gd name="connsiteY3" fmla="*/ -93 h 93937"/>
                <a:gd name="connsiteX4" fmla="*/ 1426 w 93880"/>
                <a:gd name="connsiteY4" fmla="*/ 46876 h 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80" h="93937">
                  <a:moveTo>
                    <a:pt x="1426" y="46876"/>
                  </a:moveTo>
                  <a:cubicBezTo>
                    <a:pt x="1483" y="72802"/>
                    <a:pt x="22446" y="93811"/>
                    <a:pt x="48396" y="93845"/>
                  </a:cubicBezTo>
                  <a:cubicBezTo>
                    <a:pt x="74288" y="93811"/>
                    <a:pt x="95307" y="72797"/>
                    <a:pt x="95307" y="46876"/>
                  </a:cubicBezTo>
                  <a:cubicBezTo>
                    <a:pt x="95307" y="20958"/>
                    <a:pt x="74288" y="-62"/>
                    <a:pt x="48396" y="-93"/>
                  </a:cubicBezTo>
                  <a:cubicBezTo>
                    <a:pt x="22446" y="-62"/>
                    <a:pt x="1483" y="20948"/>
                    <a:pt x="1426" y="46876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6061E1-2CA3-427F-AEE9-9E986F786F89}"/>
                </a:ext>
              </a:extLst>
            </p:cNvPr>
            <p:cNvSpPr/>
            <p:nvPr/>
          </p:nvSpPr>
          <p:spPr>
            <a:xfrm>
              <a:off x="8413726" y="1223224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339 w 93881"/>
                <a:gd name="connsiteY1" fmla="*/ 93788 h 93881"/>
                <a:gd name="connsiteX2" fmla="*/ 95307 w 93881"/>
                <a:gd name="connsiteY2" fmla="*/ 46876 h 93881"/>
                <a:gd name="connsiteX3" fmla="*/ 48452 w 93881"/>
                <a:gd name="connsiteY3" fmla="*/ -93 h 93881"/>
                <a:gd name="connsiteX4" fmla="*/ 48396 w 93881"/>
                <a:gd name="connsiteY4" fmla="*/ -93 h 93881"/>
                <a:gd name="connsiteX5" fmla="*/ 1426 w 93881"/>
                <a:gd name="connsiteY5" fmla="*/ 4676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426" y="72740"/>
                    <a:pt x="22446" y="93754"/>
                    <a:pt x="48339" y="93788"/>
                  </a:cubicBezTo>
                  <a:cubicBezTo>
                    <a:pt x="74231" y="93788"/>
                    <a:pt x="95251" y="72797"/>
                    <a:pt x="95307" y="46876"/>
                  </a:cubicBezTo>
                  <a:cubicBezTo>
                    <a:pt x="95364" y="20967"/>
                    <a:pt x="74344" y="-59"/>
                    <a:pt x="48452" y="-93"/>
                  </a:cubicBezTo>
                  <a:cubicBezTo>
                    <a:pt x="48452" y="-93"/>
                    <a:pt x="48396" y="-93"/>
                    <a:pt x="48396" y="-93"/>
                  </a:cubicBezTo>
                  <a:cubicBezTo>
                    <a:pt x="22503" y="-127"/>
                    <a:pt x="1483" y="20853"/>
                    <a:pt x="1426" y="46763"/>
                  </a:cubicBezTo>
                  <a:cubicBezTo>
                    <a:pt x="1426" y="46780"/>
                    <a:pt x="1426" y="46802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4374AC3-FF22-497C-A89D-093CE7E7A0DE}"/>
                </a:ext>
              </a:extLst>
            </p:cNvPr>
            <p:cNvSpPr/>
            <p:nvPr/>
          </p:nvSpPr>
          <p:spPr>
            <a:xfrm>
              <a:off x="8846758" y="1527984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282 w 93881"/>
                <a:gd name="connsiteY1" fmla="*/ 93788 h 93881"/>
                <a:gd name="connsiteX2" fmla="*/ 48338 w 93881"/>
                <a:gd name="connsiteY2" fmla="*/ 93788 h 93881"/>
                <a:gd name="connsiteX3" fmla="*/ 95307 w 93881"/>
                <a:gd name="connsiteY3" fmla="*/ 46876 h 93881"/>
                <a:gd name="connsiteX4" fmla="*/ 48395 w 93881"/>
                <a:gd name="connsiteY4" fmla="*/ -93 h 93881"/>
                <a:gd name="connsiteX5" fmla="*/ 1426 w 93881"/>
                <a:gd name="connsiteY5" fmla="*/ 4676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70" y="72729"/>
                    <a:pt x="22389" y="93754"/>
                    <a:pt x="48282" y="93788"/>
                  </a:cubicBezTo>
                  <a:cubicBezTo>
                    <a:pt x="48282" y="93788"/>
                    <a:pt x="48338" y="93788"/>
                    <a:pt x="48338" y="93788"/>
                  </a:cubicBezTo>
                  <a:cubicBezTo>
                    <a:pt x="74231" y="93788"/>
                    <a:pt x="95251" y="72797"/>
                    <a:pt x="95307" y="46876"/>
                  </a:cubicBezTo>
                  <a:cubicBezTo>
                    <a:pt x="95307" y="20955"/>
                    <a:pt x="74288" y="-59"/>
                    <a:pt x="48395" y="-93"/>
                  </a:cubicBezTo>
                  <a:cubicBezTo>
                    <a:pt x="22503" y="-127"/>
                    <a:pt x="1482" y="20853"/>
                    <a:pt x="1426" y="46763"/>
                  </a:cubicBezTo>
                  <a:cubicBezTo>
                    <a:pt x="1426" y="46780"/>
                    <a:pt x="1426" y="46802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CC4E692-E082-4ECC-9872-E1D1B4F3857B}"/>
                </a:ext>
              </a:extLst>
            </p:cNvPr>
            <p:cNvSpPr/>
            <p:nvPr/>
          </p:nvSpPr>
          <p:spPr>
            <a:xfrm>
              <a:off x="9830330" y="1316766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339 w 93881"/>
                <a:gd name="connsiteY1" fmla="*/ 93788 h 93881"/>
                <a:gd name="connsiteX2" fmla="*/ 95307 w 93881"/>
                <a:gd name="connsiteY2" fmla="*/ 46876 h 93881"/>
                <a:gd name="connsiteX3" fmla="*/ 48565 w 93881"/>
                <a:gd name="connsiteY3" fmla="*/ -93 h 93881"/>
                <a:gd name="connsiteX4" fmla="*/ 48395 w 93881"/>
                <a:gd name="connsiteY4" fmla="*/ -93 h 93881"/>
                <a:gd name="connsiteX5" fmla="*/ 1426 w 93881"/>
                <a:gd name="connsiteY5" fmla="*/ 4676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483" y="72723"/>
                    <a:pt x="22446" y="93726"/>
                    <a:pt x="48339" y="93788"/>
                  </a:cubicBezTo>
                  <a:cubicBezTo>
                    <a:pt x="74231" y="93788"/>
                    <a:pt x="95251" y="72797"/>
                    <a:pt x="95307" y="46876"/>
                  </a:cubicBezTo>
                  <a:cubicBezTo>
                    <a:pt x="95364" y="21000"/>
                    <a:pt x="74458" y="-31"/>
                    <a:pt x="48565" y="-93"/>
                  </a:cubicBezTo>
                  <a:cubicBezTo>
                    <a:pt x="48508" y="-93"/>
                    <a:pt x="48452" y="-93"/>
                    <a:pt x="48395" y="-93"/>
                  </a:cubicBezTo>
                  <a:cubicBezTo>
                    <a:pt x="22503" y="-127"/>
                    <a:pt x="1483" y="20853"/>
                    <a:pt x="1426" y="46763"/>
                  </a:cubicBezTo>
                  <a:cubicBezTo>
                    <a:pt x="1426" y="46780"/>
                    <a:pt x="1426" y="46802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8D6A9CA-460F-42A6-A3F7-F82BBD1C9AE8}"/>
                </a:ext>
              </a:extLst>
            </p:cNvPr>
            <p:cNvSpPr/>
            <p:nvPr/>
          </p:nvSpPr>
          <p:spPr>
            <a:xfrm>
              <a:off x="7833328" y="1879940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282 w 93881"/>
                <a:gd name="connsiteY1" fmla="*/ 93788 h 93881"/>
                <a:gd name="connsiteX2" fmla="*/ 48338 w 93881"/>
                <a:gd name="connsiteY2" fmla="*/ 93788 h 93881"/>
                <a:gd name="connsiteX3" fmla="*/ 95307 w 93881"/>
                <a:gd name="connsiteY3" fmla="*/ 46876 h 93881"/>
                <a:gd name="connsiteX4" fmla="*/ 48452 w 93881"/>
                <a:gd name="connsiteY4" fmla="*/ -93 h 93881"/>
                <a:gd name="connsiteX5" fmla="*/ 48395 w 93881"/>
                <a:gd name="connsiteY5" fmla="*/ -93 h 93881"/>
                <a:gd name="connsiteX6" fmla="*/ 1426 w 93881"/>
                <a:gd name="connsiteY6" fmla="*/ 46763 h 93881"/>
                <a:gd name="connsiteX7" fmla="*/ 1426 w 93881"/>
                <a:gd name="connsiteY7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70" y="72729"/>
                    <a:pt x="22389" y="93754"/>
                    <a:pt x="48282" y="93788"/>
                  </a:cubicBezTo>
                  <a:cubicBezTo>
                    <a:pt x="48282" y="93788"/>
                    <a:pt x="48338" y="93788"/>
                    <a:pt x="48338" y="93788"/>
                  </a:cubicBezTo>
                  <a:cubicBezTo>
                    <a:pt x="74231" y="93788"/>
                    <a:pt x="95251" y="72797"/>
                    <a:pt x="95307" y="46876"/>
                  </a:cubicBezTo>
                  <a:cubicBezTo>
                    <a:pt x="95364" y="20967"/>
                    <a:pt x="74344" y="-59"/>
                    <a:pt x="48452" y="-93"/>
                  </a:cubicBezTo>
                  <a:cubicBezTo>
                    <a:pt x="48452" y="-93"/>
                    <a:pt x="48395" y="-93"/>
                    <a:pt x="48395" y="-93"/>
                  </a:cubicBezTo>
                  <a:cubicBezTo>
                    <a:pt x="22503" y="-127"/>
                    <a:pt x="1482" y="20853"/>
                    <a:pt x="1426" y="46763"/>
                  </a:cubicBezTo>
                  <a:cubicBezTo>
                    <a:pt x="1426" y="46780"/>
                    <a:pt x="1426" y="46802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FACAC0B-A6F0-40BF-BFD0-4C7779BF0566}"/>
                </a:ext>
              </a:extLst>
            </p:cNvPr>
            <p:cNvSpPr/>
            <p:nvPr/>
          </p:nvSpPr>
          <p:spPr>
            <a:xfrm>
              <a:off x="7710324" y="2306343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282 w 93881"/>
                <a:gd name="connsiteY1" fmla="*/ 93788 h 93881"/>
                <a:gd name="connsiteX2" fmla="*/ 48339 w 93881"/>
                <a:gd name="connsiteY2" fmla="*/ 93788 h 93881"/>
                <a:gd name="connsiteX3" fmla="*/ 95308 w 93881"/>
                <a:gd name="connsiteY3" fmla="*/ 46876 h 93881"/>
                <a:gd name="connsiteX4" fmla="*/ 48396 w 93881"/>
                <a:gd name="connsiteY4" fmla="*/ -93 h 93881"/>
                <a:gd name="connsiteX5" fmla="*/ 1426 w 93881"/>
                <a:gd name="connsiteY5" fmla="*/ 4676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70" y="72729"/>
                    <a:pt x="22390" y="93754"/>
                    <a:pt x="48282" y="93788"/>
                  </a:cubicBezTo>
                  <a:cubicBezTo>
                    <a:pt x="48282" y="93788"/>
                    <a:pt x="48339" y="93788"/>
                    <a:pt x="48339" y="93788"/>
                  </a:cubicBezTo>
                  <a:cubicBezTo>
                    <a:pt x="74231" y="93788"/>
                    <a:pt x="95251" y="72797"/>
                    <a:pt x="95308" y="46876"/>
                  </a:cubicBezTo>
                  <a:cubicBezTo>
                    <a:pt x="95308" y="20955"/>
                    <a:pt x="74288" y="-59"/>
                    <a:pt x="48396" y="-93"/>
                  </a:cubicBezTo>
                  <a:cubicBezTo>
                    <a:pt x="22503" y="-127"/>
                    <a:pt x="1483" y="20853"/>
                    <a:pt x="1426" y="46763"/>
                  </a:cubicBezTo>
                  <a:cubicBezTo>
                    <a:pt x="1426" y="46780"/>
                    <a:pt x="1426" y="46802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3586CE5-1363-46E9-B92B-A60C5AB36884}"/>
                </a:ext>
              </a:extLst>
            </p:cNvPr>
            <p:cNvSpPr/>
            <p:nvPr/>
          </p:nvSpPr>
          <p:spPr>
            <a:xfrm>
              <a:off x="8311176" y="2214388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339 w 93881"/>
                <a:gd name="connsiteY1" fmla="*/ 93788 h 93881"/>
                <a:gd name="connsiteX2" fmla="*/ 95307 w 93881"/>
                <a:gd name="connsiteY2" fmla="*/ 46876 h 93881"/>
                <a:gd name="connsiteX3" fmla="*/ 48565 w 93881"/>
                <a:gd name="connsiteY3" fmla="*/ -93 h 93881"/>
                <a:gd name="connsiteX4" fmla="*/ 48395 w 93881"/>
                <a:gd name="connsiteY4" fmla="*/ -93 h 93881"/>
                <a:gd name="connsiteX5" fmla="*/ 1426 w 93881"/>
                <a:gd name="connsiteY5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426" y="72740"/>
                    <a:pt x="22446" y="93754"/>
                    <a:pt x="48339" y="93788"/>
                  </a:cubicBezTo>
                  <a:cubicBezTo>
                    <a:pt x="74231" y="93788"/>
                    <a:pt x="95251" y="72797"/>
                    <a:pt x="95307" y="46876"/>
                  </a:cubicBezTo>
                  <a:cubicBezTo>
                    <a:pt x="95364" y="21000"/>
                    <a:pt x="74458" y="-31"/>
                    <a:pt x="48565" y="-93"/>
                  </a:cubicBezTo>
                  <a:cubicBezTo>
                    <a:pt x="48508" y="-93"/>
                    <a:pt x="48452" y="-93"/>
                    <a:pt x="48395" y="-93"/>
                  </a:cubicBezTo>
                  <a:cubicBezTo>
                    <a:pt x="22503" y="-93"/>
                    <a:pt x="1483" y="20899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1E432AB-680E-4838-BBAD-7A95D3EFE15D}"/>
                </a:ext>
              </a:extLst>
            </p:cNvPr>
            <p:cNvSpPr/>
            <p:nvPr/>
          </p:nvSpPr>
          <p:spPr>
            <a:xfrm>
              <a:off x="8125226" y="2183114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169 w 93881"/>
                <a:gd name="connsiteY1" fmla="*/ 93788 h 93881"/>
                <a:gd name="connsiteX2" fmla="*/ 48339 w 93881"/>
                <a:gd name="connsiteY2" fmla="*/ 93788 h 93881"/>
                <a:gd name="connsiteX3" fmla="*/ 95308 w 93881"/>
                <a:gd name="connsiteY3" fmla="*/ 46876 h 93881"/>
                <a:gd name="connsiteX4" fmla="*/ 48339 w 93881"/>
                <a:gd name="connsiteY4" fmla="*/ -93 h 93881"/>
                <a:gd name="connsiteX5" fmla="*/ 1426 w 93881"/>
                <a:gd name="connsiteY5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70" y="72695"/>
                    <a:pt x="22277" y="93726"/>
                    <a:pt x="48169" y="93788"/>
                  </a:cubicBezTo>
                  <a:cubicBezTo>
                    <a:pt x="48225" y="93788"/>
                    <a:pt x="48282" y="93788"/>
                    <a:pt x="48339" y="93788"/>
                  </a:cubicBezTo>
                  <a:cubicBezTo>
                    <a:pt x="74232" y="93760"/>
                    <a:pt x="95251" y="72780"/>
                    <a:pt x="95308" y="46876"/>
                  </a:cubicBezTo>
                  <a:cubicBezTo>
                    <a:pt x="95308" y="20938"/>
                    <a:pt x="74288" y="-93"/>
                    <a:pt x="48339" y="-93"/>
                  </a:cubicBezTo>
                  <a:cubicBezTo>
                    <a:pt x="22447" y="-93"/>
                    <a:pt x="1426" y="20910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B02D457-DFED-43C8-8D3D-A1A9A6FAC84B}"/>
                </a:ext>
              </a:extLst>
            </p:cNvPr>
            <p:cNvSpPr/>
            <p:nvPr/>
          </p:nvSpPr>
          <p:spPr>
            <a:xfrm>
              <a:off x="10138942" y="2206626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339 w 93881"/>
                <a:gd name="connsiteY1" fmla="*/ 93788 h 93881"/>
                <a:gd name="connsiteX2" fmla="*/ 95308 w 93881"/>
                <a:gd name="connsiteY2" fmla="*/ 46933 h 93881"/>
                <a:gd name="connsiteX3" fmla="*/ 95308 w 93881"/>
                <a:gd name="connsiteY3" fmla="*/ 46876 h 93881"/>
                <a:gd name="connsiteX4" fmla="*/ 48452 w 93881"/>
                <a:gd name="connsiteY4" fmla="*/ -93 h 93881"/>
                <a:gd name="connsiteX5" fmla="*/ 48395 w 93881"/>
                <a:gd name="connsiteY5" fmla="*/ -9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426" y="72740"/>
                    <a:pt x="22418" y="93754"/>
                    <a:pt x="48339" y="93788"/>
                  </a:cubicBezTo>
                  <a:cubicBezTo>
                    <a:pt x="74248" y="93822"/>
                    <a:pt x="95279" y="72842"/>
                    <a:pt x="95308" y="46933"/>
                  </a:cubicBezTo>
                  <a:cubicBezTo>
                    <a:pt x="95308" y="46916"/>
                    <a:pt x="95308" y="46893"/>
                    <a:pt x="95308" y="46876"/>
                  </a:cubicBezTo>
                  <a:cubicBezTo>
                    <a:pt x="95342" y="20967"/>
                    <a:pt x="74361" y="-59"/>
                    <a:pt x="48452" y="-93"/>
                  </a:cubicBezTo>
                  <a:cubicBezTo>
                    <a:pt x="48435" y="-93"/>
                    <a:pt x="48412" y="-93"/>
                    <a:pt x="48395" y="-93"/>
                  </a:cubicBezTo>
                  <a:cubicBezTo>
                    <a:pt x="22475" y="-93"/>
                    <a:pt x="1455" y="20898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DA3DF3B-D3FC-450E-8CEA-E6FA678655CE}"/>
                </a:ext>
              </a:extLst>
            </p:cNvPr>
            <p:cNvSpPr/>
            <p:nvPr/>
          </p:nvSpPr>
          <p:spPr>
            <a:xfrm>
              <a:off x="8997296" y="2139884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339 w 93881"/>
                <a:gd name="connsiteY1" fmla="*/ 93788 h 93881"/>
                <a:gd name="connsiteX2" fmla="*/ 95307 w 93881"/>
                <a:gd name="connsiteY2" fmla="*/ 46933 h 93881"/>
                <a:gd name="connsiteX3" fmla="*/ 95307 w 93881"/>
                <a:gd name="connsiteY3" fmla="*/ 46876 h 93881"/>
                <a:gd name="connsiteX4" fmla="*/ 48565 w 93881"/>
                <a:gd name="connsiteY4" fmla="*/ -93 h 93881"/>
                <a:gd name="connsiteX5" fmla="*/ 48396 w 93881"/>
                <a:gd name="connsiteY5" fmla="*/ -9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426" y="72740"/>
                    <a:pt x="22446" y="93754"/>
                    <a:pt x="48339" y="93788"/>
                  </a:cubicBezTo>
                  <a:cubicBezTo>
                    <a:pt x="74231" y="93822"/>
                    <a:pt x="95251" y="72842"/>
                    <a:pt x="95307" y="46933"/>
                  </a:cubicBezTo>
                  <a:cubicBezTo>
                    <a:pt x="95307" y="46916"/>
                    <a:pt x="95307" y="46893"/>
                    <a:pt x="95307" y="46876"/>
                  </a:cubicBezTo>
                  <a:cubicBezTo>
                    <a:pt x="95364" y="21000"/>
                    <a:pt x="74458" y="-31"/>
                    <a:pt x="48565" y="-93"/>
                  </a:cubicBezTo>
                  <a:cubicBezTo>
                    <a:pt x="48509" y="-93"/>
                    <a:pt x="48452" y="-93"/>
                    <a:pt x="48396" y="-93"/>
                  </a:cubicBezTo>
                  <a:cubicBezTo>
                    <a:pt x="22503" y="-65"/>
                    <a:pt x="1483" y="20916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64598CE-C238-407B-B9D1-F2FFE704F581}"/>
                </a:ext>
              </a:extLst>
            </p:cNvPr>
            <p:cNvSpPr/>
            <p:nvPr/>
          </p:nvSpPr>
          <p:spPr>
            <a:xfrm>
              <a:off x="8360354" y="2801982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282 w 93881"/>
                <a:gd name="connsiteY1" fmla="*/ 93788 h 93881"/>
                <a:gd name="connsiteX2" fmla="*/ 48339 w 93881"/>
                <a:gd name="connsiteY2" fmla="*/ 93788 h 93881"/>
                <a:gd name="connsiteX3" fmla="*/ 95308 w 93881"/>
                <a:gd name="connsiteY3" fmla="*/ 47046 h 93881"/>
                <a:gd name="connsiteX4" fmla="*/ 95308 w 93881"/>
                <a:gd name="connsiteY4" fmla="*/ 46876 h 93881"/>
                <a:gd name="connsiteX5" fmla="*/ 48396 w 93881"/>
                <a:gd name="connsiteY5" fmla="*/ -9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70" y="72729"/>
                    <a:pt x="22390" y="93754"/>
                    <a:pt x="48282" y="93788"/>
                  </a:cubicBezTo>
                  <a:cubicBezTo>
                    <a:pt x="48282" y="93788"/>
                    <a:pt x="48339" y="93788"/>
                    <a:pt x="48339" y="93788"/>
                  </a:cubicBezTo>
                  <a:cubicBezTo>
                    <a:pt x="74232" y="93851"/>
                    <a:pt x="95251" y="72921"/>
                    <a:pt x="95308" y="47046"/>
                  </a:cubicBezTo>
                  <a:cubicBezTo>
                    <a:pt x="95308" y="46989"/>
                    <a:pt x="95308" y="46933"/>
                    <a:pt x="95308" y="46876"/>
                  </a:cubicBezTo>
                  <a:cubicBezTo>
                    <a:pt x="95251" y="20972"/>
                    <a:pt x="74288" y="-31"/>
                    <a:pt x="48396" y="-93"/>
                  </a:cubicBezTo>
                  <a:cubicBezTo>
                    <a:pt x="22504" y="-93"/>
                    <a:pt x="1483" y="20899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65ED307-1974-4826-8F45-639A6E6E0664}"/>
                </a:ext>
              </a:extLst>
            </p:cNvPr>
            <p:cNvSpPr/>
            <p:nvPr/>
          </p:nvSpPr>
          <p:spPr>
            <a:xfrm>
              <a:off x="8017804" y="3019943"/>
              <a:ext cx="93880" cy="93938"/>
            </a:xfrm>
            <a:custGeom>
              <a:avLst/>
              <a:gdLst>
                <a:gd name="connsiteX0" fmla="*/ 1426 w 93880"/>
                <a:gd name="connsiteY0" fmla="*/ 46876 h 93938"/>
                <a:gd name="connsiteX1" fmla="*/ 48396 w 93880"/>
                <a:gd name="connsiteY1" fmla="*/ 93845 h 93938"/>
                <a:gd name="connsiteX2" fmla="*/ 95307 w 93880"/>
                <a:gd name="connsiteY2" fmla="*/ 46876 h 93938"/>
                <a:gd name="connsiteX3" fmla="*/ 48396 w 93880"/>
                <a:gd name="connsiteY3" fmla="*/ -93 h 93938"/>
                <a:gd name="connsiteX4" fmla="*/ 1426 w 93880"/>
                <a:gd name="connsiteY4" fmla="*/ 46876 h 9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80" h="93938">
                  <a:moveTo>
                    <a:pt x="1426" y="46876"/>
                  </a:moveTo>
                  <a:cubicBezTo>
                    <a:pt x="1483" y="72802"/>
                    <a:pt x="22446" y="93811"/>
                    <a:pt x="48396" y="93845"/>
                  </a:cubicBezTo>
                  <a:cubicBezTo>
                    <a:pt x="74288" y="93811"/>
                    <a:pt x="95307" y="72797"/>
                    <a:pt x="95307" y="46876"/>
                  </a:cubicBezTo>
                  <a:cubicBezTo>
                    <a:pt x="95307" y="20955"/>
                    <a:pt x="74288" y="-59"/>
                    <a:pt x="48396" y="-93"/>
                  </a:cubicBezTo>
                  <a:cubicBezTo>
                    <a:pt x="22446" y="-59"/>
                    <a:pt x="1483" y="20950"/>
                    <a:pt x="1426" y="46876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550CD58-35DB-49FB-930A-FA1473893DAB}"/>
                </a:ext>
              </a:extLst>
            </p:cNvPr>
            <p:cNvSpPr/>
            <p:nvPr/>
          </p:nvSpPr>
          <p:spPr>
            <a:xfrm>
              <a:off x="9812652" y="3495468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282 w 93881"/>
                <a:gd name="connsiteY1" fmla="*/ 93788 h 93881"/>
                <a:gd name="connsiteX2" fmla="*/ 48338 w 93881"/>
                <a:gd name="connsiteY2" fmla="*/ 93788 h 93881"/>
                <a:gd name="connsiteX3" fmla="*/ 95307 w 93881"/>
                <a:gd name="connsiteY3" fmla="*/ 46933 h 93881"/>
                <a:gd name="connsiteX4" fmla="*/ 95307 w 93881"/>
                <a:gd name="connsiteY4" fmla="*/ 46876 h 93881"/>
                <a:gd name="connsiteX5" fmla="*/ 48395 w 93881"/>
                <a:gd name="connsiteY5" fmla="*/ -9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70" y="72729"/>
                    <a:pt x="22389" y="93754"/>
                    <a:pt x="48282" y="93788"/>
                  </a:cubicBezTo>
                  <a:cubicBezTo>
                    <a:pt x="48282" y="93788"/>
                    <a:pt x="48338" y="93788"/>
                    <a:pt x="48338" y="93788"/>
                  </a:cubicBezTo>
                  <a:cubicBezTo>
                    <a:pt x="74231" y="93817"/>
                    <a:pt x="95251" y="72842"/>
                    <a:pt x="95307" y="46933"/>
                  </a:cubicBezTo>
                  <a:cubicBezTo>
                    <a:pt x="95307" y="46916"/>
                    <a:pt x="95307" y="46893"/>
                    <a:pt x="95307" y="46876"/>
                  </a:cubicBezTo>
                  <a:cubicBezTo>
                    <a:pt x="95307" y="20955"/>
                    <a:pt x="74288" y="-65"/>
                    <a:pt x="48395" y="-93"/>
                  </a:cubicBezTo>
                  <a:cubicBezTo>
                    <a:pt x="22503" y="-93"/>
                    <a:pt x="1483" y="20899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23B2DB6-6E18-41EC-B232-5DDC6176C0B8}"/>
                </a:ext>
              </a:extLst>
            </p:cNvPr>
            <p:cNvSpPr/>
            <p:nvPr/>
          </p:nvSpPr>
          <p:spPr>
            <a:xfrm>
              <a:off x="8924435" y="3487819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396 w 93881"/>
                <a:gd name="connsiteY1" fmla="*/ 93788 h 93881"/>
                <a:gd name="connsiteX2" fmla="*/ 95307 w 93881"/>
                <a:gd name="connsiteY2" fmla="*/ 46876 h 93881"/>
                <a:gd name="connsiteX3" fmla="*/ 48565 w 93881"/>
                <a:gd name="connsiteY3" fmla="*/ -93 h 93881"/>
                <a:gd name="connsiteX4" fmla="*/ 48396 w 93881"/>
                <a:gd name="connsiteY4" fmla="*/ -93 h 93881"/>
                <a:gd name="connsiteX5" fmla="*/ 1426 w 93881"/>
                <a:gd name="connsiteY5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426" y="72757"/>
                    <a:pt x="22446" y="93788"/>
                    <a:pt x="48396" y="93788"/>
                  </a:cubicBezTo>
                  <a:cubicBezTo>
                    <a:pt x="74288" y="93788"/>
                    <a:pt x="95307" y="72785"/>
                    <a:pt x="95307" y="46876"/>
                  </a:cubicBezTo>
                  <a:cubicBezTo>
                    <a:pt x="95364" y="21001"/>
                    <a:pt x="74458" y="-31"/>
                    <a:pt x="48565" y="-93"/>
                  </a:cubicBezTo>
                  <a:cubicBezTo>
                    <a:pt x="48508" y="-93"/>
                    <a:pt x="48452" y="-93"/>
                    <a:pt x="48396" y="-93"/>
                  </a:cubicBezTo>
                  <a:cubicBezTo>
                    <a:pt x="22503" y="-93"/>
                    <a:pt x="1483" y="20899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FD565C-5F11-4D7A-9461-872AA6C3B6E3}"/>
                </a:ext>
              </a:extLst>
            </p:cNvPr>
            <p:cNvSpPr/>
            <p:nvPr/>
          </p:nvSpPr>
          <p:spPr>
            <a:xfrm>
              <a:off x="9656788" y="2221810"/>
              <a:ext cx="93880" cy="93881"/>
            </a:xfrm>
            <a:custGeom>
              <a:avLst/>
              <a:gdLst>
                <a:gd name="connsiteX0" fmla="*/ 1426 w 93880"/>
                <a:gd name="connsiteY0" fmla="*/ 46819 h 93881"/>
                <a:gd name="connsiteX1" fmla="*/ 48339 w 93880"/>
                <a:gd name="connsiteY1" fmla="*/ 93788 h 93881"/>
                <a:gd name="connsiteX2" fmla="*/ 95307 w 93880"/>
                <a:gd name="connsiteY2" fmla="*/ 47046 h 93881"/>
                <a:gd name="connsiteX3" fmla="*/ 95307 w 93880"/>
                <a:gd name="connsiteY3" fmla="*/ 46876 h 93881"/>
                <a:gd name="connsiteX4" fmla="*/ 48395 w 93880"/>
                <a:gd name="connsiteY4" fmla="*/ -93 h 93881"/>
                <a:gd name="connsiteX5" fmla="*/ 1426 w 93880"/>
                <a:gd name="connsiteY5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80" h="93881">
                  <a:moveTo>
                    <a:pt x="1426" y="46819"/>
                  </a:moveTo>
                  <a:cubicBezTo>
                    <a:pt x="1426" y="72740"/>
                    <a:pt x="22446" y="93754"/>
                    <a:pt x="48339" y="93788"/>
                  </a:cubicBezTo>
                  <a:cubicBezTo>
                    <a:pt x="74231" y="93851"/>
                    <a:pt x="95251" y="72921"/>
                    <a:pt x="95307" y="47046"/>
                  </a:cubicBezTo>
                  <a:cubicBezTo>
                    <a:pt x="95307" y="46989"/>
                    <a:pt x="95307" y="46933"/>
                    <a:pt x="95307" y="46876"/>
                  </a:cubicBezTo>
                  <a:cubicBezTo>
                    <a:pt x="95307" y="20955"/>
                    <a:pt x="74288" y="-59"/>
                    <a:pt x="48395" y="-93"/>
                  </a:cubicBezTo>
                  <a:cubicBezTo>
                    <a:pt x="22503" y="-93"/>
                    <a:pt x="1483" y="20899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C6EF2E8-B6D3-4656-8179-4B5B929AFE30}"/>
                </a:ext>
              </a:extLst>
            </p:cNvPr>
            <p:cNvSpPr/>
            <p:nvPr/>
          </p:nvSpPr>
          <p:spPr>
            <a:xfrm>
              <a:off x="8826078" y="2223737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339 w 93881"/>
                <a:gd name="connsiteY1" fmla="*/ 93788 h 93881"/>
                <a:gd name="connsiteX2" fmla="*/ 95307 w 93881"/>
                <a:gd name="connsiteY2" fmla="*/ 46876 h 93881"/>
                <a:gd name="connsiteX3" fmla="*/ 48452 w 93881"/>
                <a:gd name="connsiteY3" fmla="*/ -93 h 93881"/>
                <a:gd name="connsiteX4" fmla="*/ 48395 w 93881"/>
                <a:gd name="connsiteY4" fmla="*/ -93 h 93881"/>
                <a:gd name="connsiteX5" fmla="*/ 1426 w 93881"/>
                <a:gd name="connsiteY5" fmla="*/ 4676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483" y="72723"/>
                    <a:pt x="22446" y="93726"/>
                    <a:pt x="48339" y="93788"/>
                  </a:cubicBezTo>
                  <a:cubicBezTo>
                    <a:pt x="74231" y="93788"/>
                    <a:pt x="95251" y="72797"/>
                    <a:pt x="95307" y="46876"/>
                  </a:cubicBezTo>
                  <a:cubicBezTo>
                    <a:pt x="95364" y="20967"/>
                    <a:pt x="74344" y="-59"/>
                    <a:pt x="48452" y="-93"/>
                  </a:cubicBezTo>
                  <a:cubicBezTo>
                    <a:pt x="48452" y="-93"/>
                    <a:pt x="48395" y="-93"/>
                    <a:pt x="48395" y="-93"/>
                  </a:cubicBezTo>
                  <a:cubicBezTo>
                    <a:pt x="22503" y="-127"/>
                    <a:pt x="1483" y="20853"/>
                    <a:pt x="1426" y="46763"/>
                  </a:cubicBezTo>
                  <a:cubicBezTo>
                    <a:pt x="1426" y="46780"/>
                    <a:pt x="1426" y="46802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F9040ED-2D7B-44EA-B4BF-B9D6FCC99C75}"/>
                </a:ext>
              </a:extLst>
            </p:cNvPr>
            <p:cNvSpPr/>
            <p:nvPr/>
          </p:nvSpPr>
          <p:spPr>
            <a:xfrm>
              <a:off x="7789248" y="3053767"/>
              <a:ext cx="93880" cy="93881"/>
            </a:xfrm>
            <a:custGeom>
              <a:avLst/>
              <a:gdLst>
                <a:gd name="connsiteX0" fmla="*/ 1426 w 93880"/>
                <a:gd name="connsiteY0" fmla="*/ 46819 h 93881"/>
                <a:gd name="connsiteX1" fmla="*/ 48339 w 93880"/>
                <a:gd name="connsiteY1" fmla="*/ 93788 h 93881"/>
                <a:gd name="connsiteX2" fmla="*/ 95307 w 93880"/>
                <a:gd name="connsiteY2" fmla="*/ 46876 h 93881"/>
                <a:gd name="connsiteX3" fmla="*/ 48395 w 93880"/>
                <a:gd name="connsiteY3" fmla="*/ -93 h 93881"/>
                <a:gd name="connsiteX4" fmla="*/ 1426 w 93880"/>
                <a:gd name="connsiteY4" fmla="*/ 46649 h 93881"/>
                <a:gd name="connsiteX5" fmla="*/ 1426 w 93880"/>
                <a:gd name="connsiteY5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80" h="93881">
                  <a:moveTo>
                    <a:pt x="1426" y="46819"/>
                  </a:moveTo>
                  <a:cubicBezTo>
                    <a:pt x="1426" y="72740"/>
                    <a:pt x="22446" y="93755"/>
                    <a:pt x="48339" y="93788"/>
                  </a:cubicBezTo>
                  <a:cubicBezTo>
                    <a:pt x="74231" y="93788"/>
                    <a:pt x="95251" y="72797"/>
                    <a:pt x="95307" y="46876"/>
                  </a:cubicBezTo>
                  <a:cubicBezTo>
                    <a:pt x="95307" y="20955"/>
                    <a:pt x="74288" y="-59"/>
                    <a:pt x="48395" y="-93"/>
                  </a:cubicBezTo>
                  <a:cubicBezTo>
                    <a:pt x="22503" y="-155"/>
                    <a:pt x="1483" y="20774"/>
                    <a:pt x="1426" y="46649"/>
                  </a:cubicBezTo>
                  <a:cubicBezTo>
                    <a:pt x="1426" y="46706"/>
                    <a:pt x="1426" y="46763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0FBC061-2236-4547-BE23-9C56F5AF67E0}"/>
                </a:ext>
              </a:extLst>
            </p:cNvPr>
            <p:cNvSpPr/>
            <p:nvPr/>
          </p:nvSpPr>
          <p:spPr>
            <a:xfrm>
              <a:off x="7871911" y="3241133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339 w 93881"/>
                <a:gd name="connsiteY1" fmla="*/ 93788 h 93881"/>
                <a:gd name="connsiteX2" fmla="*/ 95307 w 93881"/>
                <a:gd name="connsiteY2" fmla="*/ 46876 h 93881"/>
                <a:gd name="connsiteX3" fmla="*/ 48452 w 93881"/>
                <a:gd name="connsiteY3" fmla="*/ -93 h 93881"/>
                <a:gd name="connsiteX4" fmla="*/ 48396 w 93881"/>
                <a:gd name="connsiteY4" fmla="*/ -93 h 93881"/>
                <a:gd name="connsiteX5" fmla="*/ 1426 w 93881"/>
                <a:gd name="connsiteY5" fmla="*/ 46649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426" y="72740"/>
                    <a:pt x="22446" y="93754"/>
                    <a:pt x="48339" y="93788"/>
                  </a:cubicBezTo>
                  <a:cubicBezTo>
                    <a:pt x="74231" y="93788"/>
                    <a:pt x="95251" y="72797"/>
                    <a:pt x="95307" y="46876"/>
                  </a:cubicBezTo>
                  <a:cubicBezTo>
                    <a:pt x="95364" y="20967"/>
                    <a:pt x="74344" y="-59"/>
                    <a:pt x="48452" y="-93"/>
                  </a:cubicBezTo>
                  <a:cubicBezTo>
                    <a:pt x="48452" y="-93"/>
                    <a:pt x="48396" y="-93"/>
                    <a:pt x="48396" y="-93"/>
                  </a:cubicBezTo>
                  <a:cubicBezTo>
                    <a:pt x="22503" y="-155"/>
                    <a:pt x="1483" y="20774"/>
                    <a:pt x="1426" y="46649"/>
                  </a:cubicBezTo>
                  <a:cubicBezTo>
                    <a:pt x="1426" y="46706"/>
                    <a:pt x="1426" y="46763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170ACED-D31A-4E7A-A820-ED41BAF20C86}"/>
                </a:ext>
              </a:extLst>
            </p:cNvPr>
            <p:cNvSpPr/>
            <p:nvPr/>
          </p:nvSpPr>
          <p:spPr>
            <a:xfrm>
              <a:off x="8260241" y="3817282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282 w 93881"/>
                <a:gd name="connsiteY1" fmla="*/ 93788 h 93881"/>
                <a:gd name="connsiteX2" fmla="*/ 48338 w 93881"/>
                <a:gd name="connsiteY2" fmla="*/ 93788 h 93881"/>
                <a:gd name="connsiteX3" fmla="*/ 95307 w 93881"/>
                <a:gd name="connsiteY3" fmla="*/ 47046 h 93881"/>
                <a:gd name="connsiteX4" fmla="*/ 95307 w 93881"/>
                <a:gd name="connsiteY4" fmla="*/ 46876 h 93881"/>
                <a:gd name="connsiteX5" fmla="*/ 48395 w 93881"/>
                <a:gd name="connsiteY5" fmla="*/ -9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70" y="72728"/>
                    <a:pt x="22389" y="93754"/>
                    <a:pt x="48282" y="93788"/>
                  </a:cubicBezTo>
                  <a:cubicBezTo>
                    <a:pt x="48282" y="93788"/>
                    <a:pt x="48338" y="93788"/>
                    <a:pt x="48338" y="93788"/>
                  </a:cubicBezTo>
                  <a:cubicBezTo>
                    <a:pt x="74231" y="93851"/>
                    <a:pt x="95251" y="72921"/>
                    <a:pt x="95307" y="47046"/>
                  </a:cubicBezTo>
                  <a:cubicBezTo>
                    <a:pt x="95307" y="46989"/>
                    <a:pt x="95307" y="46933"/>
                    <a:pt x="95307" y="46876"/>
                  </a:cubicBezTo>
                  <a:cubicBezTo>
                    <a:pt x="95251" y="20972"/>
                    <a:pt x="74288" y="-31"/>
                    <a:pt x="48395" y="-93"/>
                  </a:cubicBezTo>
                  <a:cubicBezTo>
                    <a:pt x="22503" y="-93"/>
                    <a:pt x="1483" y="20898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9C305AE-4F5A-4AD0-8BDB-6C6A6FDBD77A}"/>
                </a:ext>
              </a:extLst>
            </p:cNvPr>
            <p:cNvSpPr/>
            <p:nvPr/>
          </p:nvSpPr>
          <p:spPr>
            <a:xfrm>
              <a:off x="8413839" y="4202665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339 w 93881"/>
                <a:gd name="connsiteY1" fmla="*/ 93788 h 93881"/>
                <a:gd name="connsiteX2" fmla="*/ 95307 w 93881"/>
                <a:gd name="connsiteY2" fmla="*/ 46876 h 93881"/>
                <a:gd name="connsiteX3" fmla="*/ 48452 w 93881"/>
                <a:gd name="connsiteY3" fmla="*/ -93 h 93881"/>
                <a:gd name="connsiteX4" fmla="*/ 48396 w 93881"/>
                <a:gd name="connsiteY4" fmla="*/ -93 h 93881"/>
                <a:gd name="connsiteX5" fmla="*/ 1426 w 93881"/>
                <a:gd name="connsiteY5" fmla="*/ 4676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426" y="72740"/>
                    <a:pt x="22446" y="93760"/>
                    <a:pt x="48339" y="93788"/>
                  </a:cubicBezTo>
                  <a:cubicBezTo>
                    <a:pt x="74231" y="93788"/>
                    <a:pt x="95251" y="72797"/>
                    <a:pt x="95307" y="46876"/>
                  </a:cubicBezTo>
                  <a:cubicBezTo>
                    <a:pt x="95364" y="20967"/>
                    <a:pt x="74344" y="-65"/>
                    <a:pt x="48452" y="-93"/>
                  </a:cubicBezTo>
                  <a:cubicBezTo>
                    <a:pt x="48452" y="-93"/>
                    <a:pt x="48396" y="-93"/>
                    <a:pt x="48396" y="-93"/>
                  </a:cubicBezTo>
                  <a:cubicBezTo>
                    <a:pt x="22503" y="-127"/>
                    <a:pt x="1483" y="20853"/>
                    <a:pt x="1426" y="46763"/>
                  </a:cubicBezTo>
                  <a:cubicBezTo>
                    <a:pt x="1426" y="46780"/>
                    <a:pt x="1426" y="46803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DA56490-B1E3-409D-99C3-9B9164B4A938}"/>
                </a:ext>
              </a:extLst>
            </p:cNvPr>
            <p:cNvSpPr/>
            <p:nvPr/>
          </p:nvSpPr>
          <p:spPr>
            <a:xfrm>
              <a:off x="9992879" y="4419606"/>
              <a:ext cx="93881" cy="93880"/>
            </a:xfrm>
            <a:custGeom>
              <a:avLst/>
              <a:gdLst>
                <a:gd name="connsiteX0" fmla="*/ 1426 w 93881"/>
                <a:gd name="connsiteY0" fmla="*/ 46819 h 93880"/>
                <a:gd name="connsiteX1" fmla="*/ 48339 w 93881"/>
                <a:gd name="connsiteY1" fmla="*/ 93788 h 93880"/>
                <a:gd name="connsiteX2" fmla="*/ 95308 w 93881"/>
                <a:gd name="connsiteY2" fmla="*/ 46933 h 93880"/>
                <a:gd name="connsiteX3" fmla="*/ 95308 w 93881"/>
                <a:gd name="connsiteY3" fmla="*/ 46876 h 93880"/>
                <a:gd name="connsiteX4" fmla="*/ 48452 w 93881"/>
                <a:gd name="connsiteY4" fmla="*/ -93 h 93880"/>
                <a:gd name="connsiteX5" fmla="*/ 48396 w 93881"/>
                <a:gd name="connsiteY5" fmla="*/ -93 h 93880"/>
                <a:gd name="connsiteX6" fmla="*/ 1426 w 93881"/>
                <a:gd name="connsiteY6" fmla="*/ 46819 h 9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0">
                  <a:moveTo>
                    <a:pt x="1426" y="46819"/>
                  </a:moveTo>
                  <a:cubicBezTo>
                    <a:pt x="1426" y="72740"/>
                    <a:pt x="22446" y="93754"/>
                    <a:pt x="48339" y="93788"/>
                  </a:cubicBezTo>
                  <a:cubicBezTo>
                    <a:pt x="74231" y="93816"/>
                    <a:pt x="95251" y="72842"/>
                    <a:pt x="95308" y="46933"/>
                  </a:cubicBezTo>
                  <a:cubicBezTo>
                    <a:pt x="95308" y="46916"/>
                    <a:pt x="95308" y="46893"/>
                    <a:pt x="95308" y="46876"/>
                  </a:cubicBezTo>
                  <a:cubicBezTo>
                    <a:pt x="95364" y="20966"/>
                    <a:pt x="74345" y="-65"/>
                    <a:pt x="48452" y="-93"/>
                  </a:cubicBezTo>
                  <a:cubicBezTo>
                    <a:pt x="48452" y="-93"/>
                    <a:pt x="48396" y="-93"/>
                    <a:pt x="48396" y="-93"/>
                  </a:cubicBezTo>
                  <a:cubicBezTo>
                    <a:pt x="22503" y="-93"/>
                    <a:pt x="1483" y="20898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A85CB68-4634-4011-B89D-227A02235F82}"/>
                </a:ext>
              </a:extLst>
            </p:cNvPr>
            <p:cNvSpPr/>
            <p:nvPr/>
          </p:nvSpPr>
          <p:spPr>
            <a:xfrm>
              <a:off x="9356334" y="4359153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282 w 93881"/>
                <a:gd name="connsiteY1" fmla="*/ 93788 h 93881"/>
                <a:gd name="connsiteX2" fmla="*/ 48339 w 93881"/>
                <a:gd name="connsiteY2" fmla="*/ 93788 h 93881"/>
                <a:gd name="connsiteX3" fmla="*/ 95307 w 93881"/>
                <a:gd name="connsiteY3" fmla="*/ 46876 h 93881"/>
                <a:gd name="connsiteX4" fmla="*/ 48396 w 93881"/>
                <a:gd name="connsiteY4" fmla="*/ -93 h 93881"/>
                <a:gd name="connsiteX5" fmla="*/ 1426 w 93881"/>
                <a:gd name="connsiteY5" fmla="*/ 4676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70" y="72729"/>
                    <a:pt x="22389" y="93754"/>
                    <a:pt x="48282" y="93788"/>
                  </a:cubicBezTo>
                  <a:cubicBezTo>
                    <a:pt x="48282" y="93788"/>
                    <a:pt x="48339" y="93788"/>
                    <a:pt x="48339" y="93788"/>
                  </a:cubicBezTo>
                  <a:cubicBezTo>
                    <a:pt x="74231" y="93788"/>
                    <a:pt x="95251" y="72797"/>
                    <a:pt x="95307" y="46876"/>
                  </a:cubicBezTo>
                  <a:cubicBezTo>
                    <a:pt x="95307" y="20955"/>
                    <a:pt x="74288" y="-65"/>
                    <a:pt x="48396" y="-93"/>
                  </a:cubicBezTo>
                  <a:cubicBezTo>
                    <a:pt x="22503" y="-127"/>
                    <a:pt x="1483" y="20853"/>
                    <a:pt x="1426" y="46763"/>
                  </a:cubicBezTo>
                  <a:cubicBezTo>
                    <a:pt x="1426" y="46780"/>
                    <a:pt x="1426" y="46803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A7D9F96-FB95-4F87-9795-219F4A906135}"/>
                </a:ext>
              </a:extLst>
            </p:cNvPr>
            <p:cNvSpPr/>
            <p:nvPr/>
          </p:nvSpPr>
          <p:spPr>
            <a:xfrm>
              <a:off x="9193557" y="3794279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282 w 93881"/>
                <a:gd name="connsiteY1" fmla="*/ 93788 h 93881"/>
                <a:gd name="connsiteX2" fmla="*/ 48339 w 93881"/>
                <a:gd name="connsiteY2" fmla="*/ 93788 h 93881"/>
                <a:gd name="connsiteX3" fmla="*/ 95307 w 93881"/>
                <a:gd name="connsiteY3" fmla="*/ 46876 h 93881"/>
                <a:gd name="connsiteX4" fmla="*/ 48452 w 93881"/>
                <a:gd name="connsiteY4" fmla="*/ -93 h 93881"/>
                <a:gd name="connsiteX5" fmla="*/ 48396 w 93881"/>
                <a:gd name="connsiteY5" fmla="*/ -93 h 93881"/>
                <a:gd name="connsiteX6" fmla="*/ 1426 w 93881"/>
                <a:gd name="connsiteY6" fmla="*/ 46763 h 93881"/>
                <a:gd name="connsiteX7" fmla="*/ 1426 w 93881"/>
                <a:gd name="connsiteY7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70" y="72729"/>
                    <a:pt x="22389" y="93754"/>
                    <a:pt x="48282" y="93788"/>
                  </a:cubicBezTo>
                  <a:cubicBezTo>
                    <a:pt x="48282" y="93788"/>
                    <a:pt x="48339" y="93788"/>
                    <a:pt x="48339" y="93788"/>
                  </a:cubicBezTo>
                  <a:cubicBezTo>
                    <a:pt x="74231" y="93788"/>
                    <a:pt x="95251" y="72797"/>
                    <a:pt x="95307" y="46876"/>
                  </a:cubicBezTo>
                  <a:cubicBezTo>
                    <a:pt x="95364" y="20967"/>
                    <a:pt x="74344" y="-65"/>
                    <a:pt x="48452" y="-93"/>
                  </a:cubicBezTo>
                  <a:cubicBezTo>
                    <a:pt x="48452" y="-93"/>
                    <a:pt x="48396" y="-93"/>
                    <a:pt x="48396" y="-93"/>
                  </a:cubicBezTo>
                  <a:cubicBezTo>
                    <a:pt x="22503" y="-127"/>
                    <a:pt x="1483" y="20853"/>
                    <a:pt x="1426" y="46763"/>
                  </a:cubicBezTo>
                  <a:cubicBezTo>
                    <a:pt x="1426" y="46780"/>
                    <a:pt x="1426" y="46803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0A2AF85-BAD6-4231-800C-8AF13743B519}"/>
                </a:ext>
              </a:extLst>
            </p:cNvPr>
            <p:cNvSpPr/>
            <p:nvPr/>
          </p:nvSpPr>
          <p:spPr>
            <a:xfrm>
              <a:off x="9243756" y="4172693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282 w 93881"/>
                <a:gd name="connsiteY1" fmla="*/ 93788 h 93881"/>
                <a:gd name="connsiteX2" fmla="*/ 48339 w 93881"/>
                <a:gd name="connsiteY2" fmla="*/ 93788 h 93881"/>
                <a:gd name="connsiteX3" fmla="*/ 95307 w 93881"/>
                <a:gd name="connsiteY3" fmla="*/ 46876 h 93881"/>
                <a:gd name="connsiteX4" fmla="*/ 48396 w 93881"/>
                <a:gd name="connsiteY4" fmla="*/ -93 h 93881"/>
                <a:gd name="connsiteX5" fmla="*/ 1426 w 93881"/>
                <a:gd name="connsiteY5" fmla="*/ 4676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70" y="72729"/>
                    <a:pt x="22389" y="93754"/>
                    <a:pt x="48282" y="93788"/>
                  </a:cubicBezTo>
                  <a:cubicBezTo>
                    <a:pt x="48282" y="93788"/>
                    <a:pt x="48339" y="93788"/>
                    <a:pt x="48339" y="93788"/>
                  </a:cubicBezTo>
                  <a:cubicBezTo>
                    <a:pt x="74231" y="93788"/>
                    <a:pt x="95251" y="72797"/>
                    <a:pt x="95307" y="46876"/>
                  </a:cubicBezTo>
                  <a:cubicBezTo>
                    <a:pt x="95307" y="20955"/>
                    <a:pt x="74288" y="-65"/>
                    <a:pt x="48396" y="-93"/>
                  </a:cubicBezTo>
                  <a:cubicBezTo>
                    <a:pt x="22503" y="-127"/>
                    <a:pt x="1483" y="20853"/>
                    <a:pt x="1426" y="46763"/>
                  </a:cubicBezTo>
                  <a:cubicBezTo>
                    <a:pt x="1426" y="46780"/>
                    <a:pt x="1426" y="46802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12401E6-AB1B-460F-A188-6D1C7059FE98}"/>
                </a:ext>
              </a:extLst>
            </p:cNvPr>
            <p:cNvSpPr/>
            <p:nvPr/>
          </p:nvSpPr>
          <p:spPr>
            <a:xfrm>
              <a:off x="9200640" y="4865840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282 w 93881"/>
                <a:gd name="connsiteY1" fmla="*/ 93788 h 93881"/>
                <a:gd name="connsiteX2" fmla="*/ 48339 w 93881"/>
                <a:gd name="connsiteY2" fmla="*/ 93788 h 93881"/>
                <a:gd name="connsiteX3" fmla="*/ 95307 w 93881"/>
                <a:gd name="connsiteY3" fmla="*/ 46876 h 93881"/>
                <a:gd name="connsiteX4" fmla="*/ 48396 w 93881"/>
                <a:gd name="connsiteY4" fmla="*/ -93 h 93881"/>
                <a:gd name="connsiteX5" fmla="*/ 1426 w 93881"/>
                <a:gd name="connsiteY5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70" y="72729"/>
                    <a:pt x="22389" y="93754"/>
                    <a:pt x="48282" y="93788"/>
                  </a:cubicBezTo>
                  <a:cubicBezTo>
                    <a:pt x="48282" y="93788"/>
                    <a:pt x="48339" y="93788"/>
                    <a:pt x="48339" y="93788"/>
                  </a:cubicBezTo>
                  <a:cubicBezTo>
                    <a:pt x="74231" y="93788"/>
                    <a:pt x="95251" y="72797"/>
                    <a:pt x="95307" y="46876"/>
                  </a:cubicBezTo>
                  <a:cubicBezTo>
                    <a:pt x="95307" y="20955"/>
                    <a:pt x="74288" y="-65"/>
                    <a:pt x="48396" y="-93"/>
                  </a:cubicBezTo>
                  <a:cubicBezTo>
                    <a:pt x="22503" y="-93"/>
                    <a:pt x="1483" y="20899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B69FC5-9CC6-4B34-A4E9-882C27B532CE}"/>
                </a:ext>
              </a:extLst>
            </p:cNvPr>
            <p:cNvSpPr/>
            <p:nvPr/>
          </p:nvSpPr>
          <p:spPr>
            <a:xfrm>
              <a:off x="9496221" y="4865840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169 w 93881"/>
                <a:gd name="connsiteY1" fmla="*/ 93788 h 93881"/>
                <a:gd name="connsiteX2" fmla="*/ 48338 w 93881"/>
                <a:gd name="connsiteY2" fmla="*/ 93788 h 93881"/>
                <a:gd name="connsiteX3" fmla="*/ 95307 w 93881"/>
                <a:gd name="connsiteY3" fmla="*/ 46876 h 93881"/>
                <a:gd name="connsiteX4" fmla="*/ 48395 w 93881"/>
                <a:gd name="connsiteY4" fmla="*/ -93 h 93881"/>
                <a:gd name="connsiteX5" fmla="*/ 1426 w 93881"/>
                <a:gd name="connsiteY5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70" y="72695"/>
                    <a:pt x="22276" y="93726"/>
                    <a:pt x="48169" y="93788"/>
                  </a:cubicBezTo>
                  <a:cubicBezTo>
                    <a:pt x="48225" y="93788"/>
                    <a:pt x="48282" y="93788"/>
                    <a:pt x="48338" y="93788"/>
                  </a:cubicBezTo>
                  <a:cubicBezTo>
                    <a:pt x="74231" y="93788"/>
                    <a:pt x="95251" y="72797"/>
                    <a:pt x="95307" y="46876"/>
                  </a:cubicBezTo>
                  <a:cubicBezTo>
                    <a:pt x="95307" y="20955"/>
                    <a:pt x="74288" y="-65"/>
                    <a:pt x="48395" y="-93"/>
                  </a:cubicBezTo>
                  <a:cubicBezTo>
                    <a:pt x="22503" y="-93"/>
                    <a:pt x="1482" y="20899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D16B6F-3488-4BFD-998B-A9E71E80E90A}"/>
                </a:ext>
              </a:extLst>
            </p:cNvPr>
            <p:cNvSpPr/>
            <p:nvPr/>
          </p:nvSpPr>
          <p:spPr>
            <a:xfrm>
              <a:off x="10713334" y="2165380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282 w 93881"/>
                <a:gd name="connsiteY1" fmla="*/ 93788 h 93881"/>
                <a:gd name="connsiteX2" fmla="*/ 48338 w 93881"/>
                <a:gd name="connsiteY2" fmla="*/ 93788 h 93881"/>
                <a:gd name="connsiteX3" fmla="*/ 95308 w 93881"/>
                <a:gd name="connsiteY3" fmla="*/ 47046 h 93881"/>
                <a:gd name="connsiteX4" fmla="*/ 95308 w 93881"/>
                <a:gd name="connsiteY4" fmla="*/ 46876 h 93881"/>
                <a:gd name="connsiteX5" fmla="*/ 48395 w 93881"/>
                <a:gd name="connsiteY5" fmla="*/ -9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98" y="72729"/>
                    <a:pt x="22373" y="93754"/>
                    <a:pt x="48282" y="93788"/>
                  </a:cubicBezTo>
                  <a:cubicBezTo>
                    <a:pt x="48299" y="93788"/>
                    <a:pt x="48322" y="93788"/>
                    <a:pt x="48338" y="93788"/>
                  </a:cubicBezTo>
                  <a:cubicBezTo>
                    <a:pt x="74214" y="93851"/>
                    <a:pt x="95245" y="72921"/>
                    <a:pt x="95308" y="47046"/>
                  </a:cubicBezTo>
                  <a:cubicBezTo>
                    <a:pt x="95308" y="46989"/>
                    <a:pt x="95308" y="46933"/>
                    <a:pt x="95308" y="46876"/>
                  </a:cubicBezTo>
                  <a:cubicBezTo>
                    <a:pt x="95279" y="20972"/>
                    <a:pt x="74299" y="-31"/>
                    <a:pt x="48395" y="-93"/>
                  </a:cubicBezTo>
                  <a:cubicBezTo>
                    <a:pt x="22474" y="-93"/>
                    <a:pt x="1455" y="20898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8483B17-97B7-4E76-B454-86651EB70453}"/>
                </a:ext>
              </a:extLst>
            </p:cNvPr>
            <p:cNvSpPr/>
            <p:nvPr/>
          </p:nvSpPr>
          <p:spPr>
            <a:xfrm>
              <a:off x="8842905" y="2072802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339 w 93881"/>
                <a:gd name="connsiteY1" fmla="*/ 93788 h 93881"/>
                <a:gd name="connsiteX2" fmla="*/ 95307 w 93881"/>
                <a:gd name="connsiteY2" fmla="*/ 47046 h 93881"/>
                <a:gd name="connsiteX3" fmla="*/ 95307 w 93881"/>
                <a:gd name="connsiteY3" fmla="*/ 46876 h 93881"/>
                <a:gd name="connsiteX4" fmla="*/ 48565 w 93881"/>
                <a:gd name="connsiteY4" fmla="*/ -93 h 93881"/>
                <a:gd name="connsiteX5" fmla="*/ 48396 w 93881"/>
                <a:gd name="connsiteY5" fmla="*/ -9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426" y="72740"/>
                    <a:pt x="22446" y="93754"/>
                    <a:pt x="48339" y="93788"/>
                  </a:cubicBezTo>
                  <a:cubicBezTo>
                    <a:pt x="74231" y="93851"/>
                    <a:pt x="95251" y="72921"/>
                    <a:pt x="95307" y="47046"/>
                  </a:cubicBezTo>
                  <a:cubicBezTo>
                    <a:pt x="95307" y="46989"/>
                    <a:pt x="95307" y="46933"/>
                    <a:pt x="95307" y="46876"/>
                  </a:cubicBezTo>
                  <a:cubicBezTo>
                    <a:pt x="95364" y="21000"/>
                    <a:pt x="74458" y="-31"/>
                    <a:pt x="48565" y="-93"/>
                  </a:cubicBezTo>
                  <a:cubicBezTo>
                    <a:pt x="48509" y="-93"/>
                    <a:pt x="48452" y="-93"/>
                    <a:pt x="48396" y="-93"/>
                  </a:cubicBezTo>
                  <a:cubicBezTo>
                    <a:pt x="22503" y="-65"/>
                    <a:pt x="1483" y="20916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1C09FB6-FDC6-4DEC-971D-2E79EB63F7FA}"/>
                </a:ext>
              </a:extLst>
            </p:cNvPr>
            <p:cNvSpPr/>
            <p:nvPr/>
          </p:nvSpPr>
          <p:spPr>
            <a:xfrm>
              <a:off x="9512142" y="1618636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169 w 93881"/>
                <a:gd name="connsiteY1" fmla="*/ 93788 h 93881"/>
                <a:gd name="connsiteX2" fmla="*/ 48339 w 93881"/>
                <a:gd name="connsiteY2" fmla="*/ 93788 h 93881"/>
                <a:gd name="connsiteX3" fmla="*/ 95307 w 93881"/>
                <a:gd name="connsiteY3" fmla="*/ 46933 h 93881"/>
                <a:gd name="connsiteX4" fmla="*/ 95307 w 93881"/>
                <a:gd name="connsiteY4" fmla="*/ 46876 h 93881"/>
                <a:gd name="connsiteX5" fmla="*/ 48396 w 93881"/>
                <a:gd name="connsiteY5" fmla="*/ -9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70" y="72695"/>
                    <a:pt x="22277" y="93726"/>
                    <a:pt x="48169" y="93788"/>
                  </a:cubicBezTo>
                  <a:cubicBezTo>
                    <a:pt x="48225" y="93788"/>
                    <a:pt x="48282" y="93788"/>
                    <a:pt x="48339" y="93788"/>
                  </a:cubicBezTo>
                  <a:cubicBezTo>
                    <a:pt x="74231" y="93822"/>
                    <a:pt x="95251" y="72842"/>
                    <a:pt x="95307" y="46933"/>
                  </a:cubicBezTo>
                  <a:cubicBezTo>
                    <a:pt x="95307" y="46916"/>
                    <a:pt x="95307" y="46893"/>
                    <a:pt x="95307" y="46876"/>
                  </a:cubicBezTo>
                  <a:cubicBezTo>
                    <a:pt x="95307" y="20955"/>
                    <a:pt x="74288" y="-59"/>
                    <a:pt x="48396" y="-93"/>
                  </a:cubicBezTo>
                  <a:cubicBezTo>
                    <a:pt x="22503" y="-93"/>
                    <a:pt x="1483" y="20899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F060B6F-C5A4-478D-A150-D4AC97195587}"/>
                </a:ext>
              </a:extLst>
            </p:cNvPr>
            <p:cNvSpPr/>
            <p:nvPr/>
          </p:nvSpPr>
          <p:spPr>
            <a:xfrm>
              <a:off x="9174974" y="1445888"/>
              <a:ext cx="93881" cy="93881"/>
            </a:xfrm>
            <a:custGeom>
              <a:avLst/>
              <a:gdLst>
                <a:gd name="connsiteX0" fmla="*/ 1426 w 93881"/>
                <a:gd name="connsiteY0" fmla="*/ 46876 h 93881"/>
                <a:gd name="connsiteX1" fmla="*/ 48339 w 93881"/>
                <a:gd name="connsiteY1" fmla="*/ 93788 h 93881"/>
                <a:gd name="connsiteX2" fmla="*/ 95308 w 93881"/>
                <a:gd name="connsiteY2" fmla="*/ 47046 h 93881"/>
                <a:gd name="connsiteX3" fmla="*/ 95308 w 93881"/>
                <a:gd name="connsiteY3" fmla="*/ 46876 h 93881"/>
                <a:gd name="connsiteX4" fmla="*/ 48396 w 93881"/>
                <a:gd name="connsiteY4" fmla="*/ -93 h 93881"/>
                <a:gd name="connsiteX5" fmla="*/ 1426 w 93881"/>
                <a:gd name="connsiteY5" fmla="*/ 46876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81" h="93881">
                  <a:moveTo>
                    <a:pt x="1426" y="46876"/>
                  </a:moveTo>
                  <a:cubicBezTo>
                    <a:pt x="1426" y="72785"/>
                    <a:pt x="22446" y="93788"/>
                    <a:pt x="48339" y="93788"/>
                  </a:cubicBezTo>
                  <a:cubicBezTo>
                    <a:pt x="74231" y="93851"/>
                    <a:pt x="95251" y="72921"/>
                    <a:pt x="95308" y="47046"/>
                  </a:cubicBezTo>
                  <a:cubicBezTo>
                    <a:pt x="95308" y="46989"/>
                    <a:pt x="95308" y="46933"/>
                    <a:pt x="95308" y="46876"/>
                  </a:cubicBezTo>
                  <a:cubicBezTo>
                    <a:pt x="95308" y="20955"/>
                    <a:pt x="74288" y="-59"/>
                    <a:pt x="48396" y="-93"/>
                  </a:cubicBezTo>
                  <a:cubicBezTo>
                    <a:pt x="22446" y="-93"/>
                    <a:pt x="1426" y="20938"/>
                    <a:pt x="1426" y="46876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84B8C35-C63B-451C-8DDB-319C07DB7203}"/>
                </a:ext>
              </a:extLst>
            </p:cNvPr>
            <p:cNvSpPr/>
            <p:nvPr/>
          </p:nvSpPr>
          <p:spPr>
            <a:xfrm>
              <a:off x="9637128" y="1536370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282 w 93881"/>
                <a:gd name="connsiteY1" fmla="*/ 93788 h 93881"/>
                <a:gd name="connsiteX2" fmla="*/ 48338 w 93881"/>
                <a:gd name="connsiteY2" fmla="*/ 93788 h 93881"/>
                <a:gd name="connsiteX3" fmla="*/ 95307 w 93881"/>
                <a:gd name="connsiteY3" fmla="*/ 46876 h 93881"/>
                <a:gd name="connsiteX4" fmla="*/ 48395 w 93881"/>
                <a:gd name="connsiteY4" fmla="*/ -93 h 93881"/>
                <a:gd name="connsiteX5" fmla="*/ 1426 w 93881"/>
                <a:gd name="connsiteY5" fmla="*/ 4676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70" y="72729"/>
                    <a:pt x="22389" y="93754"/>
                    <a:pt x="48282" y="93788"/>
                  </a:cubicBezTo>
                  <a:cubicBezTo>
                    <a:pt x="48282" y="93788"/>
                    <a:pt x="48338" y="93788"/>
                    <a:pt x="48338" y="93788"/>
                  </a:cubicBezTo>
                  <a:cubicBezTo>
                    <a:pt x="74231" y="93788"/>
                    <a:pt x="95251" y="72797"/>
                    <a:pt x="95307" y="46876"/>
                  </a:cubicBezTo>
                  <a:cubicBezTo>
                    <a:pt x="95307" y="20955"/>
                    <a:pt x="74288" y="-59"/>
                    <a:pt x="48395" y="-93"/>
                  </a:cubicBezTo>
                  <a:cubicBezTo>
                    <a:pt x="22503" y="-127"/>
                    <a:pt x="1482" y="20853"/>
                    <a:pt x="1426" y="46763"/>
                  </a:cubicBezTo>
                  <a:cubicBezTo>
                    <a:pt x="1426" y="46780"/>
                    <a:pt x="1426" y="46802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5257521-AB3F-48DA-BB74-B2C27865811A}"/>
                </a:ext>
              </a:extLst>
            </p:cNvPr>
            <p:cNvSpPr/>
            <p:nvPr/>
          </p:nvSpPr>
          <p:spPr>
            <a:xfrm>
              <a:off x="10602512" y="1852121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282 w 93881"/>
                <a:gd name="connsiteY1" fmla="*/ 93788 h 93881"/>
                <a:gd name="connsiteX2" fmla="*/ 48338 w 93881"/>
                <a:gd name="connsiteY2" fmla="*/ 93788 h 93881"/>
                <a:gd name="connsiteX3" fmla="*/ 95308 w 93881"/>
                <a:gd name="connsiteY3" fmla="*/ 47046 h 93881"/>
                <a:gd name="connsiteX4" fmla="*/ 95308 w 93881"/>
                <a:gd name="connsiteY4" fmla="*/ 46876 h 93881"/>
                <a:gd name="connsiteX5" fmla="*/ 48395 w 93881"/>
                <a:gd name="connsiteY5" fmla="*/ -93 h 93881"/>
                <a:gd name="connsiteX6" fmla="*/ 1426 w 93881"/>
                <a:gd name="connsiteY6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398" y="72729"/>
                    <a:pt x="22373" y="93754"/>
                    <a:pt x="48282" y="93788"/>
                  </a:cubicBezTo>
                  <a:cubicBezTo>
                    <a:pt x="48299" y="93788"/>
                    <a:pt x="48322" y="93788"/>
                    <a:pt x="48338" y="93788"/>
                  </a:cubicBezTo>
                  <a:cubicBezTo>
                    <a:pt x="74214" y="93851"/>
                    <a:pt x="95245" y="72921"/>
                    <a:pt x="95308" y="47046"/>
                  </a:cubicBezTo>
                  <a:cubicBezTo>
                    <a:pt x="95308" y="46989"/>
                    <a:pt x="95308" y="46933"/>
                    <a:pt x="95308" y="46876"/>
                  </a:cubicBezTo>
                  <a:cubicBezTo>
                    <a:pt x="95308" y="20955"/>
                    <a:pt x="74316" y="-59"/>
                    <a:pt x="48395" y="-93"/>
                  </a:cubicBezTo>
                  <a:cubicBezTo>
                    <a:pt x="22474" y="-93"/>
                    <a:pt x="1460" y="20899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868D3A9-3BE1-4477-B3F6-753F4F35487D}"/>
                </a:ext>
              </a:extLst>
            </p:cNvPr>
            <p:cNvSpPr/>
            <p:nvPr/>
          </p:nvSpPr>
          <p:spPr>
            <a:xfrm>
              <a:off x="10029197" y="1222658"/>
              <a:ext cx="93881" cy="93937"/>
            </a:xfrm>
            <a:custGeom>
              <a:avLst/>
              <a:gdLst>
                <a:gd name="connsiteX0" fmla="*/ 1426 w 93881"/>
                <a:gd name="connsiteY0" fmla="*/ 46876 h 93937"/>
                <a:gd name="connsiteX1" fmla="*/ 48338 w 93881"/>
                <a:gd name="connsiteY1" fmla="*/ 93845 h 93937"/>
                <a:gd name="connsiteX2" fmla="*/ 95308 w 93881"/>
                <a:gd name="connsiteY2" fmla="*/ 46876 h 93937"/>
                <a:gd name="connsiteX3" fmla="*/ 48395 w 93881"/>
                <a:gd name="connsiteY3" fmla="*/ -93 h 93937"/>
                <a:gd name="connsiteX4" fmla="*/ 1426 w 93881"/>
                <a:gd name="connsiteY4" fmla="*/ 46876 h 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81" h="93937">
                  <a:moveTo>
                    <a:pt x="1426" y="46876"/>
                  </a:moveTo>
                  <a:cubicBezTo>
                    <a:pt x="1483" y="72780"/>
                    <a:pt x="22446" y="93783"/>
                    <a:pt x="48338" y="93845"/>
                  </a:cubicBezTo>
                  <a:cubicBezTo>
                    <a:pt x="74288" y="93845"/>
                    <a:pt x="95308" y="72814"/>
                    <a:pt x="95308" y="46876"/>
                  </a:cubicBezTo>
                  <a:cubicBezTo>
                    <a:pt x="95308" y="20955"/>
                    <a:pt x="74288" y="-59"/>
                    <a:pt x="48395" y="-93"/>
                  </a:cubicBezTo>
                  <a:cubicBezTo>
                    <a:pt x="22446" y="-93"/>
                    <a:pt x="1426" y="20938"/>
                    <a:pt x="1426" y="46876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70CEE1-B701-40FA-8E44-3CE34842A5A1}"/>
                </a:ext>
              </a:extLst>
            </p:cNvPr>
            <p:cNvSpPr/>
            <p:nvPr/>
          </p:nvSpPr>
          <p:spPr>
            <a:xfrm>
              <a:off x="10712371" y="2879206"/>
              <a:ext cx="93881" cy="93881"/>
            </a:xfrm>
            <a:custGeom>
              <a:avLst/>
              <a:gdLst>
                <a:gd name="connsiteX0" fmla="*/ 1426 w 93881"/>
                <a:gd name="connsiteY0" fmla="*/ 46819 h 93881"/>
                <a:gd name="connsiteX1" fmla="*/ 48338 w 93881"/>
                <a:gd name="connsiteY1" fmla="*/ 93788 h 93881"/>
                <a:gd name="connsiteX2" fmla="*/ 95308 w 93881"/>
                <a:gd name="connsiteY2" fmla="*/ 46876 h 93881"/>
                <a:gd name="connsiteX3" fmla="*/ 48395 w 93881"/>
                <a:gd name="connsiteY3" fmla="*/ -93 h 93881"/>
                <a:gd name="connsiteX4" fmla="*/ 1426 w 93881"/>
                <a:gd name="connsiteY4" fmla="*/ 46649 h 93881"/>
                <a:gd name="connsiteX5" fmla="*/ 1426 w 93881"/>
                <a:gd name="connsiteY5" fmla="*/ 46819 h 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881" h="93881">
                  <a:moveTo>
                    <a:pt x="1426" y="46819"/>
                  </a:moveTo>
                  <a:cubicBezTo>
                    <a:pt x="1426" y="72740"/>
                    <a:pt x="22418" y="93754"/>
                    <a:pt x="48338" y="93788"/>
                  </a:cubicBezTo>
                  <a:cubicBezTo>
                    <a:pt x="74259" y="93788"/>
                    <a:pt x="95279" y="72797"/>
                    <a:pt x="95308" y="46876"/>
                  </a:cubicBezTo>
                  <a:cubicBezTo>
                    <a:pt x="95308" y="20955"/>
                    <a:pt x="74316" y="-59"/>
                    <a:pt x="48395" y="-93"/>
                  </a:cubicBezTo>
                  <a:cubicBezTo>
                    <a:pt x="22520" y="-155"/>
                    <a:pt x="1489" y="20774"/>
                    <a:pt x="1426" y="46649"/>
                  </a:cubicBezTo>
                  <a:cubicBezTo>
                    <a:pt x="1426" y="46706"/>
                    <a:pt x="1426" y="46763"/>
                    <a:pt x="1426" y="468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1ABD969-7A64-4343-9612-FDC6AA903607}"/>
                </a:ext>
              </a:extLst>
            </p:cNvPr>
            <p:cNvSpPr/>
            <p:nvPr/>
          </p:nvSpPr>
          <p:spPr>
            <a:xfrm>
              <a:off x="10534693" y="3313768"/>
              <a:ext cx="93881" cy="93937"/>
            </a:xfrm>
            <a:custGeom>
              <a:avLst/>
              <a:gdLst>
                <a:gd name="connsiteX0" fmla="*/ 1426 w 93881"/>
                <a:gd name="connsiteY0" fmla="*/ 46876 h 93937"/>
                <a:gd name="connsiteX1" fmla="*/ 48339 w 93881"/>
                <a:gd name="connsiteY1" fmla="*/ 93845 h 93937"/>
                <a:gd name="connsiteX2" fmla="*/ 95308 w 93881"/>
                <a:gd name="connsiteY2" fmla="*/ 46876 h 93937"/>
                <a:gd name="connsiteX3" fmla="*/ 48396 w 93881"/>
                <a:gd name="connsiteY3" fmla="*/ -93 h 93937"/>
                <a:gd name="connsiteX4" fmla="*/ 1426 w 93881"/>
                <a:gd name="connsiteY4" fmla="*/ 46876 h 9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81" h="93937">
                  <a:moveTo>
                    <a:pt x="1426" y="46876"/>
                  </a:moveTo>
                  <a:cubicBezTo>
                    <a:pt x="1455" y="72779"/>
                    <a:pt x="22435" y="93783"/>
                    <a:pt x="48339" y="93845"/>
                  </a:cubicBezTo>
                  <a:cubicBezTo>
                    <a:pt x="74277" y="93845"/>
                    <a:pt x="95308" y="72814"/>
                    <a:pt x="95308" y="46876"/>
                  </a:cubicBezTo>
                  <a:cubicBezTo>
                    <a:pt x="95308" y="20955"/>
                    <a:pt x="74316" y="-65"/>
                    <a:pt x="48396" y="-93"/>
                  </a:cubicBezTo>
                  <a:cubicBezTo>
                    <a:pt x="22458" y="-93"/>
                    <a:pt x="1426" y="20938"/>
                    <a:pt x="1426" y="46876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6FB2728-6386-4591-A5BE-090B70CDCF8C}"/>
                </a:ext>
              </a:extLst>
            </p:cNvPr>
            <p:cNvSpPr/>
            <p:nvPr/>
          </p:nvSpPr>
          <p:spPr>
            <a:xfrm rot="20947199">
              <a:off x="9207919" y="1832608"/>
              <a:ext cx="11331" cy="826631"/>
            </a:xfrm>
            <a:custGeom>
              <a:avLst/>
              <a:gdLst>
                <a:gd name="connsiteX0" fmla="*/ 1426 w 11331"/>
                <a:gd name="connsiteY0" fmla="*/ -93 h 826631"/>
                <a:gd name="connsiteX1" fmla="*/ 12758 w 11331"/>
                <a:gd name="connsiteY1" fmla="*/ -93 h 826631"/>
                <a:gd name="connsiteX2" fmla="*/ 12758 w 11331"/>
                <a:gd name="connsiteY2" fmla="*/ 826538 h 826631"/>
                <a:gd name="connsiteX3" fmla="*/ 1426 w 11331"/>
                <a:gd name="connsiteY3" fmla="*/ 826538 h 82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826631">
                  <a:moveTo>
                    <a:pt x="1426" y="-93"/>
                  </a:moveTo>
                  <a:lnTo>
                    <a:pt x="12758" y="-93"/>
                  </a:lnTo>
                  <a:lnTo>
                    <a:pt x="12758" y="826538"/>
                  </a:lnTo>
                  <a:lnTo>
                    <a:pt x="1426" y="8265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B1F2C58-4DDA-495A-972A-2C4B24D5D97A}"/>
                </a:ext>
              </a:extLst>
            </p:cNvPr>
            <p:cNvSpPr/>
            <p:nvPr/>
          </p:nvSpPr>
          <p:spPr>
            <a:xfrm rot="18164114">
              <a:off x="9757795" y="2411111"/>
              <a:ext cx="11315" cy="1046523"/>
            </a:xfrm>
            <a:custGeom>
              <a:avLst/>
              <a:gdLst>
                <a:gd name="connsiteX0" fmla="*/ 1432 w 11315"/>
                <a:gd name="connsiteY0" fmla="*/ -94 h 1046523"/>
                <a:gd name="connsiteX1" fmla="*/ 12748 w 11315"/>
                <a:gd name="connsiteY1" fmla="*/ -94 h 1046523"/>
                <a:gd name="connsiteX2" fmla="*/ 12748 w 11315"/>
                <a:gd name="connsiteY2" fmla="*/ 1046429 h 1046523"/>
                <a:gd name="connsiteX3" fmla="*/ 1432 w 11315"/>
                <a:gd name="connsiteY3" fmla="*/ 1046429 h 104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15" h="1046523">
                  <a:moveTo>
                    <a:pt x="1432" y="-94"/>
                  </a:moveTo>
                  <a:lnTo>
                    <a:pt x="12748" y="-94"/>
                  </a:lnTo>
                  <a:lnTo>
                    <a:pt x="12748" y="1046429"/>
                  </a:lnTo>
                  <a:lnTo>
                    <a:pt x="1432" y="1046429"/>
                  </a:lnTo>
                  <a:close/>
                </a:path>
              </a:pathLst>
            </a:custGeom>
            <a:solidFill>
              <a:srgbClr val="005483"/>
            </a:solidFill>
            <a:ln w="5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49C0833-94D5-4312-8C8F-01BA20BD21F8}"/>
                </a:ext>
              </a:extLst>
            </p:cNvPr>
            <p:cNvSpPr/>
            <p:nvPr/>
          </p:nvSpPr>
          <p:spPr>
            <a:xfrm rot="20342400">
              <a:off x="9553752" y="2602276"/>
              <a:ext cx="11331" cy="1497793"/>
            </a:xfrm>
            <a:custGeom>
              <a:avLst/>
              <a:gdLst>
                <a:gd name="connsiteX0" fmla="*/ 1426 w 11331"/>
                <a:gd name="connsiteY0" fmla="*/ -93 h 1497793"/>
                <a:gd name="connsiteX1" fmla="*/ 12758 w 11331"/>
                <a:gd name="connsiteY1" fmla="*/ -93 h 1497793"/>
                <a:gd name="connsiteX2" fmla="*/ 12758 w 11331"/>
                <a:gd name="connsiteY2" fmla="*/ 1497700 h 1497793"/>
                <a:gd name="connsiteX3" fmla="*/ 1426 w 11331"/>
                <a:gd name="connsiteY3" fmla="*/ 1497700 h 149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1497793">
                  <a:moveTo>
                    <a:pt x="1426" y="-93"/>
                  </a:moveTo>
                  <a:lnTo>
                    <a:pt x="12758" y="-93"/>
                  </a:lnTo>
                  <a:lnTo>
                    <a:pt x="12758" y="1497700"/>
                  </a:lnTo>
                  <a:lnTo>
                    <a:pt x="1426" y="1497700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8C55DB3-F1D5-4255-9049-C112348CBADA}"/>
                </a:ext>
              </a:extLst>
            </p:cNvPr>
            <p:cNvSpPr/>
            <p:nvPr/>
          </p:nvSpPr>
          <p:spPr>
            <a:xfrm rot="17017199">
              <a:off x="8043074" y="3628192"/>
              <a:ext cx="2020004" cy="11331"/>
            </a:xfrm>
            <a:custGeom>
              <a:avLst/>
              <a:gdLst>
                <a:gd name="connsiteX0" fmla="*/ 1426 w 2020004"/>
                <a:gd name="connsiteY0" fmla="*/ -93 h 11331"/>
                <a:gd name="connsiteX1" fmla="*/ 2021431 w 2020004"/>
                <a:gd name="connsiteY1" fmla="*/ -93 h 11331"/>
                <a:gd name="connsiteX2" fmla="*/ 2021431 w 2020004"/>
                <a:gd name="connsiteY2" fmla="*/ 11239 h 11331"/>
                <a:gd name="connsiteX3" fmla="*/ 1426 w 2020004"/>
                <a:gd name="connsiteY3" fmla="*/ 11239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0004" h="11331">
                  <a:moveTo>
                    <a:pt x="1426" y="-93"/>
                  </a:moveTo>
                  <a:lnTo>
                    <a:pt x="2021431" y="-93"/>
                  </a:lnTo>
                  <a:lnTo>
                    <a:pt x="2021431" y="11239"/>
                  </a:lnTo>
                  <a:lnTo>
                    <a:pt x="1426" y="11239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5E1F0C5-5E63-4300-BAFC-CF55D13D66E2}"/>
                </a:ext>
              </a:extLst>
            </p:cNvPr>
            <p:cNvSpPr/>
            <p:nvPr/>
          </p:nvSpPr>
          <p:spPr>
            <a:xfrm rot="19135201">
              <a:off x="8283924" y="3023953"/>
              <a:ext cx="1149181" cy="11331"/>
            </a:xfrm>
            <a:custGeom>
              <a:avLst/>
              <a:gdLst>
                <a:gd name="connsiteX0" fmla="*/ 1426 w 1149181"/>
                <a:gd name="connsiteY0" fmla="*/ -93 h 11331"/>
                <a:gd name="connsiteX1" fmla="*/ 1150607 w 1149181"/>
                <a:gd name="connsiteY1" fmla="*/ -93 h 11331"/>
                <a:gd name="connsiteX2" fmla="*/ 1150607 w 1149181"/>
                <a:gd name="connsiteY2" fmla="*/ 11238 h 11331"/>
                <a:gd name="connsiteX3" fmla="*/ 1426 w 1149181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181" h="11331">
                  <a:moveTo>
                    <a:pt x="1426" y="-93"/>
                  </a:moveTo>
                  <a:lnTo>
                    <a:pt x="1150607" y="-93"/>
                  </a:lnTo>
                  <a:lnTo>
                    <a:pt x="1150607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6C2C478-CB65-4427-9448-862F9BC81331}"/>
                </a:ext>
              </a:extLst>
            </p:cNvPr>
            <p:cNvSpPr/>
            <p:nvPr/>
          </p:nvSpPr>
          <p:spPr>
            <a:xfrm rot="21581400">
              <a:off x="8029143" y="2650338"/>
              <a:ext cx="1262891" cy="11331"/>
            </a:xfrm>
            <a:custGeom>
              <a:avLst/>
              <a:gdLst>
                <a:gd name="connsiteX0" fmla="*/ 1426 w 1262891"/>
                <a:gd name="connsiteY0" fmla="*/ -93 h 11331"/>
                <a:gd name="connsiteX1" fmla="*/ 1264318 w 1262891"/>
                <a:gd name="connsiteY1" fmla="*/ -93 h 11331"/>
                <a:gd name="connsiteX2" fmla="*/ 1264318 w 1262891"/>
                <a:gd name="connsiteY2" fmla="*/ 11238 h 11331"/>
                <a:gd name="connsiteX3" fmla="*/ 1426 w 1262891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891" h="11331">
                  <a:moveTo>
                    <a:pt x="1426" y="-93"/>
                  </a:moveTo>
                  <a:lnTo>
                    <a:pt x="1264318" y="-93"/>
                  </a:lnTo>
                  <a:lnTo>
                    <a:pt x="1264318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17AC205-6651-478B-B7E5-DBB9A48F4DF9}"/>
                </a:ext>
              </a:extLst>
            </p:cNvPr>
            <p:cNvSpPr/>
            <p:nvPr/>
          </p:nvSpPr>
          <p:spPr>
            <a:xfrm rot="18337200">
              <a:off x="8988276" y="1548334"/>
              <a:ext cx="704307" cy="11331"/>
            </a:xfrm>
            <a:custGeom>
              <a:avLst/>
              <a:gdLst>
                <a:gd name="connsiteX0" fmla="*/ 1426 w 704307"/>
                <a:gd name="connsiteY0" fmla="*/ -93 h 11331"/>
                <a:gd name="connsiteX1" fmla="*/ 705734 w 704307"/>
                <a:gd name="connsiteY1" fmla="*/ -93 h 11331"/>
                <a:gd name="connsiteX2" fmla="*/ 705734 w 704307"/>
                <a:gd name="connsiteY2" fmla="*/ 11238 h 11331"/>
                <a:gd name="connsiteX3" fmla="*/ 1426 w 704307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307" h="11331">
                  <a:moveTo>
                    <a:pt x="1426" y="-93"/>
                  </a:moveTo>
                  <a:lnTo>
                    <a:pt x="705734" y="-93"/>
                  </a:lnTo>
                  <a:lnTo>
                    <a:pt x="705734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79F39B2-9D72-481D-A5BD-C866A0BAC241}"/>
                </a:ext>
              </a:extLst>
            </p:cNvPr>
            <p:cNvSpPr/>
            <p:nvPr/>
          </p:nvSpPr>
          <p:spPr>
            <a:xfrm rot="21402000">
              <a:off x="9290772" y="2610982"/>
              <a:ext cx="1228728" cy="11331"/>
            </a:xfrm>
            <a:custGeom>
              <a:avLst/>
              <a:gdLst>
                <a:gd name="connsiteX0" fmla="*/ 1427 w 1228728"/>
                <a:gd name="connsiteY0" fmla="*/ -93 h 11331"/>
                <a:gd name="connsiteX1" fmla="*/ 1230155 w 1228728"/>
                <a:gd name="connsiteY1" fmla="*/ -93 h 11331"/>
                <a:gd name="connsiteX2" fmla="*/ 1230155 w 1228728"/>
                <a:gd name="connsiteY2" fmla="*/ 11238 h 11331"/>
                <a:gd name="connsiteX3" fmla="*/ 1427 w 1228728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8728" h="11331">
                  <a:moveTo>
                    <a:pt x="1427" y="-93"/>
                  </a:moveTo>
                  <a:lnTo>
                    <a:pt x="1230155" y="-93"/>
                  </a:lnTo>
                  <a:lnTo>
                    <a:pt x="1230155" y="11238"/>
                  </a:lnTo>
                  <a:lnTo>
                    <a:pt x="1427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8287304-2B36-4893-ADBF-9DB3A12C477B}"/>
                </a:ext>
              </a:extLst>
            </p:cNvPr>
            <p:cNvSpPr/>
            <p:nvPr/>
          </p:nvSpPr>
          <p:spPr>
            <a:xfrm rot="21489600">
              <a:off x="9300388" y="2652187"/>
              <a:ext cx="11331" cy="881701"/>
            </a:xfrm>
            <a:custGeom>
              <a:avLst/>
              <a:gdLst>
                <a:gd name="connsiteX0" fmla="*/ 1426 w 11331"/>
                <a:gd name="connsiteY0" fmla="*/ -93 h 881701"/>
                <a:gd name="connsiteX1" fmla="*/ 12758 w 11331"/>
                <a:gd name="connsiteY1" fmla="*/ -93 h 881701"/>
                <a:gd name="connsiteX2" fmla="*/ 12758 w 11331"/>
                <a:gd name="connsiteY2" fmla="*/ 881608 h 881701"/>
                <a:gd name="connsiteX3" fmla="*/ 1426 w 11331"/>
                <a:gd name="connsiteY3" fmla="*/ 881608 h 88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881701">
                  <a:moveTo>
                    <a:pt x="1426" y="-93"/>
                  </a:moveTo>
                  <a:lnTo>
                    <a:pt x="12758" y="-93"/>
                  </a:lnTo>
                  <a:lnTo>
                    <a:pt x="12758" y="881608"/>
                  </a:lnTo>
                  <a:lnTo>
                    <a:pt x="1426" y="88160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8D422A6-CA57-442A-8A2D-7DC25DED43FD}"/>
                </a:ext>
              </a:extLst>
            </p:cNvPr>
            <p:cNvSpPr/>
            <p:nvPr/>
          </p:nvSpPr>
          <p:spPr>
            <a:xfrm rot="20769602">
              <a:off x="10163815" y="3160309"/>
              <a:ext cx="478868" cy="11331"/>
            </a:xfrm>
            <a:custGeom>
              <a:avLst/>
              <a:gdLst>
                <a:gd name="connsiteX0" fmla="*/ 1426 w 478868"/>
                <a:gd name="connsiteY0" fmla="*/ -93 h 11331"/>
                <a:gd name="connsiteX1" fmla="*/ 480295 w 478868"/>
                <a:gd name="connsiteY1" fmla="*/ -93 h 11331"/>
                <a:gd name="connsiteX2" fmla="*/ 480295 w 478868"/>
                <a:gd name="connsiteY2" fmla="*/ 11238 h 11331"/>
                <a:gd name="connsiteX3" fmla="*/ 1426 w 478868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868" h="11331">
                  <a:moveTo>
                    <a:pt x="1426" y="-93"/>
                  </a:moveTo>
                  <a:lnTo>
                    <a:pt x="480295" y="-93"/>
                  </a:lnTo>
                  <a:lnTo>
                    <a:pt x="480295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AF043BF-7D59-4BED-BD17-F9AD05359175}"/>
                </a:ext>
              </a:extLst>
            </p:cNvPr>
            <p:cNvSpPr/>
            <p:nvPr/>
          </p:nvSpPr>
          <p:spPr>
            <a:xfrm rot="17588400">
              <a:off x="9091006" y="2342700"/>
              <a:ext cx="660907" cy="11331"/>
            </a:xfrm>
            <a:custGeom>
              <a:avLst/>
              <a:gdLst>
                <a:gd name="connsiteX0" fmla="*/ 1426 w 660907"/>
                <a:gd name="connsiteY0" fmla="*/ -93 h 11331"/>
                <a:gd name="connsiteX1" fmla="*/ 662334 w 660907"/>
                <a:gd name="connsiteY1" fmla="*/ -93 h 11331"/>
                <a:gd name="connsiteX2" fmla="*/ 662334 w 660907"/>
                <a:gd name="connsiteY2" fmla="*/ 11238 h 11331"/>
                <a:gd name="connsiteX3" fmla="*/ 1426 w 660907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907" h="11331">
                  <a:moveTo>
                    <a:pt x="1426" y="-93"/>
                  </a:moveTo>
                  <a:lnTo>
                    <a:pt x="662334" y="-93"/>
                  </a:lnTo>
                  <a:lnTo>
                    <a:pt x="662334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CBEA337-6C9F-4CA4-A5D6-8F136DE8C697}"/>
                </a:ext>
              </a:extLst>
            </p:cNvPr>
            <p:cNvSpPr/>
            <p:nvPr/>
          </p:nvSpPr>
          <p:spPr>
            <a:xfrm rot="17374199">
              <a:off x="8952945" y="2180228"/>
              <a:ext cx="11331" cy="707140"/>
            </a:xfrm>
            <a:custGeom>
              <a:avLst/>
              <a:gdLst>
                <a:gd name="connsiteX0" fmla="*/ 1426 w 11331"/>
                <a:gd name="connsiteY0" fmla="*/ -93 h 707140"/>
                <a:gd name="connsiteX1" fmla="*/ 12757 w 11331"/>
                <a:gd name="connsiteY1" fmla="*/ -93 h 707140"/>
                <a:gd name="connsiteX2" fmla="*/ 12757 w 11331"/>
                <a:gd name="connsiteY2" fmla="*/ 707048 h 707140"/>
                <a:gd name="connsiteX3" fmla="*/ 1426 w 11331"/>
                <a:gd name="connsiteY3" fmla="*/ 707048 h 70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707140">
                  <a:moveTo>
                    <a:pt x="1426" y="-93"/>
                  </a:moveTo>
                  <a:lnTo>
                    <a:pt x="12757" y="-93"/>
                  </a:lnTo>
                  <a:lnTo>
                    <a:pt x="12757" y="707048"/>
                  </a:lnTo>
                  <a:lnTo>
                    <a:pt x="1426" y="70704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C9A905B-5F1E-45C4-84AB-BA979AB9D232}"/>
                </a:ext>
              </a:extLst>
            </p:cNvPr>
            <p:cNvSpPr/>
            <p:nvPr/>
          </p:nvSpPr>
          <p:spPr>
            <a:xfrm rot="20528401">
              <a:off x="8674239" y="2743594"/>
              <a:ext cx="632862" cy="11331"/>
            </a:xfrm>
            <a:custGeom>
              <a:avLst/>
              <a:gdLst>
                <a:gd name="connsiteX0" fmla="*/ 1426 w 632862"/>
                <a:gd name="connsiteY0" fmla="*/ -93 h 11331"/>
                <a:gd name="connsiteX1" fmla="*/ 634289 w 632862"/>
                <a:gd name="connsiteY1" fmla="*/ -93 h 11331"/>
                <a:gd name="connsiteX2" fmla="*/ 634289 w 632862"/>
                <a:gd name="connsiteY2" fmla="*/ 11238 h 11331"/>
                <a:gd name="connsiteX3" fmla="*/ 1426 w 632862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2862" h="11331">
                  <a:moveTo>
                    <a:pt x="1426" y="-93"/>
                  </a:moveTo>
                  <a:lnTo>
                    <a:pt x="634289" y="-93"/>
                  </a:lnTo>
                  <a:lnTo>
                    <a:pt x="634289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2993E54-DEA9-4408-82B6-38EB80DB9A2D}"/>
                </a:ext>
              </a:extLst>
            </p:cNvPr>
            <p:cNvSpPr/>
            <p:nvPr/>
          </p:nvSpPr>
          <p:spPr>
            <a:xfrm rot="20821800">
              <a:off x="7965170" y="2149225"/>
              <a:ext cx="11331" cy="515695"/>
            </a:xfrm>
            <a:custGeom>
              <a:avLst/>
              <a:gdLst>
                <a:gd name="connsiteX0" fmla="*/ 1426 w 11331"/>
                <a:gd name="connsiteY0" fmla="*/ -93 h 515695"/>
                <a:gd name="connsiteX1" fmla="*/ 12758 w 11331"/>
                <a:gd name="connsiteY1" fmla="*/ -93 h 515695"/>
                <a:gd name="connsiteX2" fmla="*/ 12758 w 11331"/>
                <a:gd name="connsiteY2" fmla="*/ 515602 h 515695"/>
                <a:gd name="connsiteX3" fmla="*/ 1426 w 11331"/>
                <a:gd name="connsiteY3" fmla="*/ 515602 h 51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515695">
                  <a:moveTo>
                    <a:pt x="1426" y="-93"/>
                  </a:moveTo>
                  <a:lnTo>
                    <a:pt x="12758" y="-93"/>
                  </a:lnTo>
                  <a:lnTo>
                    <a:pt x="12758" y="515602"/>
                  </a:lnTo>
                  <a:lnTo>
                    <a:pt x="1426" y="515602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42704B3-E38A-40AC-B019-35094B619C78}"/>
                </a:ext>
              </a:extLst>
            </p:cNvPr>
            <p:cNvSpPr/>
            <p:nvPr/>
          </p:nvSpPr>
          <p:spPr>
            <a:xfrm rot="18351600">
              <a:off x="9382041" y="958602"/>
              <a:ext cx="11331" cy="389859"/>
            </a:xfrm>
            <a:custGeom>
              <a:avLst/>
              <a:gdLst>
                <a:gd name="connsiteX0" fmla="*/ 1427 w 11331"/>
                <a:gd name="connsiteY0" fmla="*/ -93 h 389859"/>
                <a:gd name="connsiteX1" fmla="*/ 12758 w 11331"/>
                <a:gd name="connsiteY1" fmla="*/ -93 h 389859"/>
                <a:gd name="connsiteX2" fmla="*/ 12758 w 11331"/>
                <a:gd name="connsiteY2" fmla="*/ 389766 h 389859"/>
                <a:gd name="connsiteX3" fmla="*/ 1427 w 11331"/>
                <a:gd name="connsiteY3" fmla="*/ 389766 h 38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389859">
                  <a:moveTo>
                    <a:pt x="1427" y="-93"/>
                  </a:moveTo>
                  <a:lnTo>
                    <a:pt x="12758" y="-93"/>
                  </a:lnTo>
                  <a:lnTo>
                    <a:pt x="12758" y="389766"/>
                  </a:lnTo>
                  <a:lnTo>
                    <a:pt x="1427" y="389766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08EEBC4-6F6C-4147-8E17-6CF41463E120}"/>
                </a:ext>
              </a:extLst>
            </p:cNvPr>
            <p:cNvSpPr/>
            <p:nvPr/>
          </p:nvSpPr>
          <p:spPr>
            <a:xfrm rot="20644199">
              <a:off x="9538720" y="1212289"/>
              <a:ext cx="362097" cy="11331"/>
            </a:xfrm>
            <a:custGeom>
              <a:avLst/>
              <a:gdLst>
                <a:gd name="connsiteX0" fmla="*/ 1426 w 362097"/>
                <a:gd name="connsiteY0" fmla="*/ -93 h 11331"/>
                <a:gd name="connsiteX1" fmla="*/ 363523 w 362097"/>
                <a:gd name="connsiteY1" fmla="*/ -93 h 11331"/>
                <a:gd name="connsiteX2" fmla="*/ 363523 w 362097"/>
                <a:gd name="connsiteY2" fmla="*/ 11238 h 11331"/>
                <a:gd name="connsiteX3" fmla="*/ 1426 w 362097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097" h="11331">
                  <a:moveTo>
                    <a:pt x="1426" y="-93"/>
                  </a:moveTo>
                  <a:lnTo>
                    <a:pt x="363523" y="-93"/>
                  </a:lnTo>
                  <a:lnTo>
                    <a:pt x="363523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3E76B67-9512-49AB-8A7E-A38B2F7DC65F}"/>
                </a:ext>
              </a:extLst>
            </p:cNvPr>
            <p:cNvSpPr/>
            <p:nvPr/>
          </p:nvSpPr>
          <p:spPr>
            <a:xfrm rot="21398400">
              <a:off x="9134976" y="1803971"/>
              <a:ext cx="1052183" cy="11331"/>
            </a:xfrm>
            <a:custGeom>
              <a:avLst/>
              <a:gdLst>
                <a:gd name="connsiteX0" fmla="*/ 1427 w 1052183"/>
                <a:gd name="connsiteY0" fmla="*/ -93 h 11331"/>
                <a:gd name="connsiteX1" fmla="*/ 1053610 w 1052183"/>
                <a:gd name="connsiteY1" fmla="*/ -93 h 11331"/>
                <a:gd name="connsiteX2" fmla="*/ 1053610 w 1052183"/>
                <a:gd name="connsiteY2" fmla="*/ 11238 h 11331"/>
                <a:gd name="connsiteX3" fmla="*/ 1427 w 1052183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2183" h="11331">
                  <a:moveTo>
                    <a:pt x="1427" y="-93"/>
                  </a:moveTo>
                  <a:lnTo>
                    <a:pt x="1053610" y="-93"/>
                  </a:lnTo>
                  <a:lnTo>
                    <a:pt x="1053610" y="11238"/>
                  </a:lnTo>
                  <a:lnTo>
                    <a:pt x="1427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E28E220-2615-4626-91CD-A793821A5D03}"/>
                </a:ext>
              </a:extLst>
            </p:cNvPr>
            <p:cNvSpPr/>
            <p:nvPr/>
          </p:nvSpPr>
          <p:spPr>
            <a:xfrm rot="20548466">
              <a:off x="9058343" y="1229121"/>
              <a:ext cx="11288" cy="607794"/>
            </a:xfrm>
            <a:custGeom>
              <a:avLst/>
              <a:gdLst>
                <a:gd name="connsiteX0" fmla="*/ 1430 w 11288"/>
                <a:gd name="connsiteY0" fmla="*/ -96 h 607794"/>
                <a:gd name="connsiteX1" fmla="*/ 12719 w 11288"/>
                <a:gd name="connsiteY1" fmla="*/ -96 h 607794"/>
                <a:gd name="connsiteX2" fmla="*/ 12719 w 11288"/>
                <a:gd name="connsiteY2" fmla="*/ 607698 h 607794"/>
                <a:gd name="connsiteX3" fmla="*/ 1430 w 11288"/>
                <a:gd name="connsiteY3" fmla="*/ 607698 h 60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8" h="607794">
                  <a:moveTo>
                    <a:pt x="1430" y="-96"/>
                  </a:moveTo>
                  <a:lnTo>
                    <a:pt x="12719" y="-96"/>
                  </a:lnTo>
                  <a:lnTo>
                    <a:pt x="12719" y="607698"/>
                  </a:lnTo>
                  <a:lnTo>
                    <a:pt x="1430" y="607698"/>
                  </a:lnTo>
                  <a:close/>
                </a:path>
              </a:pathLst>
            </a:custGeom>
            <a:solidFill>
              <a:srgbClr val="005483"/>
            </a:solidFill>
            <a:ln w="56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D62C758-F44B-470B-815B-0A687BAC0608}"/>
                </a:ext>
              </a:extLst>
            </p:cNvPr>
            <p:cNvSpPr/>
            <p:nvPr/>
          </p:nvSpPr>
          <p:spPr>
            <a:xfrm rot="17619599">
              <a:off x="7690741" y="2874491"/>
              <a:ext cx="483060" cy="11331"/>
            </a:xfrm>
            <a:custGeom>
              <a:avLst/>
              <a:gdLst>
                <a:gd name="connsiteX0" fmla="*/ 1426 w 483060"/>
                <a:gd name="connsiteY0" fmla="*/ -93 h 11331"/>
                <a:gd name="connsiteX1" fmla="*/ 484487 w 483060"/>
                <a:gd name="connsiteY1" fmla="*/ -93 h 11331"/>
                <a:gd name="connsiteX2" fmla="*/ 484487 w 483060"/>
                <a:gd name="connsiteY2" fmla="*/ 11238 h 11331"/>
                <a:gd name="connsiteX3" fmla="*/ 1426 w 483060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060" h="11331">
                  <a:moveTo>
                    <a:pt x="1426" y="-93"/>
                  </a:moveTo>
                  <a:lnTo>
                    <a:pt x="484487" y="-93"/>
                  </a:lnTo>
                  <a:lnTo>
                    <a:pt x="484487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B1F12B0-1796-471A-8E29-238026304CF5}"/>
                </a:ext>
              </a:extLst>
            </p:cNvPr>
            <p:cNvSpPr/>
            <p:nvPr/>
          </p:nvSpPr>
          <p:spPr>
            <a:xfrm rot="16994402">
              <a:off x="8167258" y="3087701"/>
              <a:ext cx="11331" cy="519944"/>
            </a:xfrm>
            <a:custGeom>
              <a:avLst/>
              <a:gdLst>
                <a:gd name="connsiteX0" fmla="*/ 1427 w 11331"/>
                <a:gd name="connsiteY0" fmla="*/ -93 h 519944"/>
                <a:gd name="connsiteX1" fmla="*/ 12758 w 11331"/>
                <a:gd name="connsiteY1" fmla="*/ -93 h 519944"/>
                <a:gd name="connsiteX2" fmla="*/ 12758 w 11331"/>
                <a:gd name="connsiteY2" fmla="*/ 519851 h 519944"/>
                <a:gd name="connsiteX3" fmla="*/ 1427 w 11331"/>
                <a:gd name="connsiteY3" fmla="*/ 519851 h 51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519944">
                  <a:moveTo>
                    <a:pt x="1427" y="-93"/>
                  </a:moveTo>
                  <a:lnTo>
                    <a:pt x="12758" y="-93"/>
                  </a:lnTo>
                  <a:lnTo>
                    <a:pt x="12758" y="519851"/>
                  </a:lnTo>
                  <a:lnTo>
                    <a:pt x="1427" y="519851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63DF99D-A51C-4D39-B61D-B402B30DCDF5}"/>
                </a:ext>
              </a:extLst>
            </p:cNvPr>
            <p:cNvSpPr/>
            <p:nvPr/>
          </p:nvSpPr>
          <p:spPr>
            <a:xfrm rot="19371600">
              <a:off x="8610230" y="3343335"/>
              <a:ext cx="11331" cy="630596"/>
            </a:xfrm>
            <a:custGeom>
              <a:avLst/>
              <a:gdLst>
                <a:gd name="connsiteX0" fmla="*/ 1427 w 11331"/>
                <a:gd name="connsiteY0" fmla="*/ -93 h 630596"/>
                <a:gd name="connsiteX1" fmla="*/ 12758 w 11331"/>
                <a:gd name="connsiteY1" fmla="*/ -93 h 630596"/>
                <a:gd name="connsiteX2" fmla="*/ 12758 w 11331"/>
                <a:gd name="connsiteY2" fmla="*/ 630504 h 630596"/>
                <a:gd name="connsiteX3" fmla="*/ 1427 w 11331"/>
                <a:gd name="connsiteY3" fmla="*/ 630504 h 63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630596">
                  <a:moveTo>
                    <a:pt x="1427" y="-93"/>
                  </a:moveTo>
                  <a:lnTo>
                    <a:pt x="12758" y="-93"/>
                  </a:lnTo>
                  <a:lnTo>
                    <a:pt x="12758" y="630504"/>
                  </a:lnTo>
                  <a:lnTo>
                    <a:pt x="1427" y="630504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28E50AE-76F2-4F39-B4AA-B1E68C0D8236}"/>
                </a:ext>
              </a:extLst>
            </p:cNvPr>
            <p:cNvSpPr/>
            <p:nvPr/>
          </p:nvSpPr>
          <p:spPr>
            <a:xfrm rot="17801400">
              <a:off x="8809055" y="2944139"/>
              <a:ext cx="666177" cy="11331"/>
            </a:xfrm>
            <a:custGeom>
              <a:avLst/>
              <a:gdLst>
                <a:gd name="connsiteX0" fmla="*/ 1427 w 666177"/>
                <a:gd name="connsiteY0" fmla="*/ -93 h 11331"/>
                <a:gd name="connsiteX1" fmla="*/ 667604 w 666177"/>
                <a:gd name="connsiteY1" fmla="*/ -93 h 11331"/>
                <a:gd name="connsiteX2" fmla="*/ 667604 w 666177"/>
                <a:gd name="connsiteY2" fmla="*/ 11238 h 11331"/>
                <a:gd name="connsiteX3" fmla="*/ 1427 w 666177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177" h="11331">
                  <a:moveTo>
                    <a:pt x="1427" y="-93"/>
                  </a:moveTo>
                  <a:lnTo>
                    <a:pt x="667604" y="-93"/>
                  </a:lnTo>
                  <a:lnTo>
                    <a:pt x="667604" y="11238"/>
                  </a:lnTo>
                  <a:lnTo>
                    <a:pt x="1427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FF20A22-E588-452F-8F38-011E60053F1A}"/>
                </a:ext>
              </a:extLst>
            </p:cNvPr>
            <p:cNvSpPr/>
            <p:nvPr/>
          </p:nvSpPr>
          <p:spPr>
            <a:xfrm rot="18019201">
              <a:off x="9248779" y="4377344"/>
              <a:ext cx="769633" cy="11331"/>
            </a:xfrm>
            <a:custGeom>
              <a:avLst/>
              <a:gdLst>
                <a:gd name="connsiteX0" fmla="*/ 1427 w 769633"/>
                <a:gd name="connsiteY0" fmla="*/ -93 h 11331"/>
                <a:gd name="connsiteX1" fmla="*/ 771060 w 769633"/>
                <a:gd name="connsiteY1" fmla="*/ -93 h 11331"/>
                <a:gd name="connsiteX2" fmla="*/ 771060 w 769633"/>
                <a:gd name="connsiteY2" fmla="*/ 11239 h 11331"/>
                <a:gd name="connsiteX3" fmla="*/ 1427 w 769633"/>
                <a:gd name="connsiteY3" fmla="*/ 11239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633" h="11331">
                  <a:moveTo>
                    <a:pt x="1427" y="-93"/>
                  </a:moveTo>
                  <a:lnTo>
                    <a:pt x="771060" y="-93"/>
                  </a:lnTo>
                  <a:lnTo>
                    <a:pt x="771060" y="11239"/>
                  </a:lnTo>
                  <a:lnTo>
                    <a:pt x="1427" y="11239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7EB963C-3908-41EA-BBF8-2E3C0B7FDADF}"/>
                </a:ext>
              </a:extLst>
            </p:cNvPr>
            <p:cNvSpPr/>
            <p:nvPr/>
          </p:nvSpPr>
          <p:spPr>
            <a:xfrm rot="16591200">
              <a:off x="8745800" y="1409093"/>
              <a:ext cx="11331" cy="774675"/>
            </a:xfrm>
            <a:custGeom>
              <a:avLst/>
              <a:gdLst>
                <a:gd name="connsiteX0" fmla="*/ 1427 w 11331"/>
                <a:gd name="connsiteY0" fmla="*/ -93 h 774675"/>
                <a:gd name="connsiteX1" fmla="*/ 12758 w 11331"/>
                <a:gd name="connsiteY1" fmla="*/ -93 h 774675"/>
                <a:gd name="connsiteX2" fmla="*/ 12758 w 11331"/>
                <a:gd name="connsiteY2" fmla="*/ 774583 h 774675"/>
                <a:gd name="connsiteX3" fmla="*/ 1427 w 11331"/>
                <a:gd name="connsiteY3" fmla="*/ 774583 h 7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774675">
                  <a:moveTo>
                    <a:pt x="1427" y="-93"/>
                  </a:moveTo>
                  <a:lnTo>
                    <a:pt x="12758" y="-93"/>
                  </a:lnTo>
                  <a:lnTo>
                    <a:pt x="12758" y="774583"/>
                  </a:lnTo>
                  <a:lnTo>
                    <a:pt x="1427" y="774583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9E71DC3-C499-4D34-ACCD-19936FE0DB27}"/>
                </a:ext>
              </a:extLst>
            </p:cNvPr>
            <p:cNvSpPr/>
            <p:nvPr/>
          </p:nvSpPr>
          <p:spPr>
            <a:xfrm rot="18679200">
              <a:off x="8824646" y="1975305"/>
              <a:ext cx="374561" cy="11331"/>
            </a:xfrm>
            <a:custGeom>
              <a:avLst/>
              <a:gdLst>
                <a:gd name="connsiteX0" fmla="*/ 1427 w 374561"/>
                <a:gd name="connsiteY0" fmla="*/ -93 h 11331"/>
                <a:gd name="connsiteX1" fmla="*/ 375988 w 374561"/>
                <a:gd name="connsiteY1" fmla="*/ -93 h 11331"/>
                <a:gd name="connsiteX2" fmla="*/ 375988 w 374561"/>
                <a:gd name="connsiteY2" fmla="*/ 11238 h 11331"/>
                <a:gd name="connsiteX3" fmla="*/ 1427 w 374561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561" h="11331">
                  <a:moveTo>
                    <a:pt x="1427" y="-93"/>
                  </a:moveTo>
                  <a:lnTo>
                    <a:pt x="375988" y="-93"/>
                  </a:lnTo>
                  <a:lnTo>
                    <a:pt x="375988" y="11238"/>
                  </a:lnTo>
                  <a:lnTo>
                    <a:pt x="1427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DA5493-666F-4AEF-A35E-6D72505A17D4}"/>
                </a:ext>
              </a:extLst>
            </p:cNvPr>
            <p:cNvSpPr/>
            <p:nvPr/>
          </p:nvSpPr>
          <p:spPr>
            <a:xfrm rot="20245799">
              <a:off x="9118299" y="1746670"/>
              <a:ext cx="460340" cy="11331"/>
            </a:xfrm>
            <a:custGeom>
              <a:avLst/>
              <a:gdLst>
                <a:gd name="connsiteX0" fmla="*/ 1426 w 460340"/>
                <a:gd name="connsiteY0" fmla="*/ -93 h 11331"/>
                <a:gd name="connsiteX1" fmla="*/ 461767 w 460340"/>
                <a:gd name="connsiteY1" fmla="*/ -93 h 11331"/>
                <a:gd name="connsiteX2" fmla="*/ 461767 w 460340"/>
                <a:gd name="connsiteY2" fmla="*/ 11238 h 11331"/>
                <a:gd name="connsiteX3" fmla="*/ 1426 w 460340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340" h="11331">
                  <a:moveTo>
                    <a:pt x="1426" y="-93"/>
                  </a:moveTo>
                  <a:lnTo>
                    <a:pt x="461767" y="-93"/>
                  </a:lnTo>
                  <a:lnTo>
                    <a:pt x="461767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273D7DA-E93C-401F-AA1B-EB280F7CAE3D}"/>
                </a:ext>
              </a:extLst>
            </p:cNvPr>
            <p:cNvSpPr/>
            <p:nvPr/>
          </p:nvSpPr>
          <p:spPr>
            <a:xfrm rot="18065999">
              <a:off x="10429155" y="1637821"/>
              <a:ext cx="11331" cy="581077"/>
            </a:xfrm>
            <a:custGeom>
              <a:avLst/>
              <a:gdLst>
                <a:gd name="connsiteX0" fmla="*/ 1426 w 11331"/>
                <a:gd name="connsiteY0" fmla="*/ -93 h 581077"/>
                <a:gd name="connsiteX1" fmla="*/ 12758 w 11331"/>
                <a:gd name="connsiteY1" fmla="*/ -93 h 581077"/>
                <a:gd name="connsiteX2" fmla="*/ 12758 w 11331"/>
                <a:gd name="connsiteY2" fmla="*/ 580985 h 581077"/>
                <a:gd name="connsiteX3" fmla="*/ 1426 w 11331"/>
                <a:gd name="connsiteY3" fmla="*/ 580985 h 58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581077">
                  <a:moveTo>
                    <a:pt x="1426" y="-93"/>
                  </a:moveTo>
                  <a:lnTo>
                    <a:pt x="12758" y="-93"/>
                  </a:lnTo>
                  <a:lnTo>
                    <a:pt x="12758" y="580985"/>
                  </a:lnTo>
                  <a:lnTo>
                    <a:pt x="1426" y="580985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1A1AAD3-4D3F-4196-ACC4-CCFD788D2756}"/>
                </a:ext>
              </a:extLst>
            </p:cNvPr>
            <p:cNvSpPr/>
            <p:nvPr/>
          </p:nvSpPr>
          <p:spPr>
            <a:xfrm rot="20852999">
              <a:off x="10124712" y="1266144"/>
              <a:ext cx="11331" cy="518585"/>
            </a:xfrm>
            <a:custGeom>
              <a:avLst/>
              <a:gdLst>
                <a:gd name="connsiteX0" fmla="*/ 1426 w 11331"/>
                <a:gd name="connsiteY0" fmla="*/ -93 h 518585"/>
                <a:gd name="connsiteX1" fmla="*/ 12758 w 11331"/>
                <a:gd name="connsiteY1" fmla="*/ -93 h 518585"/>
                <a:gd name="connsiteX2" fmla="*/ 12758 w 11331"/>
                <a:gd name="connsiteY2" fmla="*/ 518492 h 518585"/>
                <a:gd name="connsiteX3" fmla="*/ 1426 w 11331"/>
                <a:gd name="connsiteY3" fmla="*/ 518492 h 51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518585">
                  <a:moveTo>
                    <a:pt x="1426" y="-93"/>
                  </a:moveTo>
                  <a:lnTo>
                    <a:pt x="12758" y="-93"/>
                  </a:lnTo>
                  <a:lnTo>
                    <a:pt x="12758" y="518492"/>
                  </a:lnTo>
                  <a:lnTo>
                    <a:pt x="1426" y="518492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6F7738E-91E7-4B30-B32F-348A108F8D5D}"/>
                </a:ext>
              </a:extLst>
            </p:cNvPr>
            <p:cNvSpPr/>
            <p:nvPr/>
          </p:nvSpPr>
          <p:spPr>
            <a:xfrm rot="18576599">
              <a:off x="7935859" y="2454554"/>
              <a:ext cx="516148" cy="11331"/>
            </a:xfrm>
            <a:custGeom>
              <a:avLst/>
              <a:gdLst>
                <a:gd name="connsiteX0" fmla="*/ 1426 w 516148"/>
                <a:gd name="connsiteY0" fmla="*/ -93 h 11331"/>
                <a:gd name="connsiteX1" fmla="*/ 517574 w 516148"/>
                <a:gd name="connsiteY1" fmla="*/ -93 h 11331"/>
                <a:gd name="connsiteX2" fmla="*/ 517574 w 516148"/>
                <a:gd name="connsiteY2" fmla="*/ 11238 h 11331"/>
                <a:gd name="connsiteX3" fmla="*/ 1426 w 516148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148" h="11331">
                  <a:moveTo>
                    <a:pt x="1426" y="-93"/>
                  </a:moveTo>
                  <a:lnTo>
                    <a:pt x="517574" y="-93"/>
                  </a:lnTo>
                  <a:lnTo>
                    <a:pt x="517574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A5E8AFC-F29A-4607-B625-C53217CD2A6A}"/>
                </a:ext>
              </a:extLst>
            </p:cNvPr>
            <p:cNvSpPr/>
            <p:nvPr/>
          </p:nvSpPr>
          <p:spPr>
            <a:xfrm rot="16853400">
              <a:off x="8167961" y="1506572"/>
              <a:ext cx="489349" cy="11331"/>
            </a:xfrm>
            <a:custGeom>
              <a:avLst/>
              <a:gdLst>
                <a:gd name="connsiteX0" fmla="*/ 1426 w 489349"/>
                <a:gd name="connsiteY0" fmla="*/ -93 h 11331"/>
                <a:gd name="connsiteX1" fmla="*/ 490776 w 489349"/>
                <a:gd name="connsiteY1" fmla="*/ -93 h 11331"/>
                <a:gd name="connsiteX2" fmla="*/ 490776 w 489349"/>
                <a:gd name="connsiteY2" fmla="*/ 11238 h 11331"/>
                <a:gd name="connsiteX3" fmla="*/ 1426 w 489349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349" h="11331">
                  <a:moveTo>
                    <a:pt x="1426" y="-93"/>
                  </a:moveTo>
                  <a:lnTo>
                    <a:pt x="490776" y="-93"/>
                  </a:lnTo>
                  <a:lnTo>
                    <a:pt x="490776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7A4C19E-9C87-4EB0-ABC4-EBE2D22DCABE}"/>
                </a:ext>
              </a:extLst>
            </p:cNvPr>
            <p:cNvSpPr/>
            <p:nvPr/>
          </p:nvSpPr>
          <p:spPr>
            <a:xfrm rot="20413202">
              <a:off x="7863657" y="1834685"/>
              <a:ext cx="517848" cy="11331"/>
            </a:xfrm>
            <a:custGeom>
              <a:avLst/>
              <a:gdLst>
                <a:gd name="connsiteX0" fmla="*/ 1426 w 517848"/>
                <a:gd name="connsiteY0" fmla="*/ -93 h 11331"/>
                <a:gd name="connsiteX1" fmla="*/ 519275 w 517848"/>
                <a:gd name="connsiteY1" fmla="*/ -93 h 11331"/>
                <a:gd name="connsiteX2" fmla="*/ 519275 w 517848"/>
                <a:gd name="connsiteY2" fmla="*/ 11238 h 11331"/>
                <a:gd name="connsiteX3" fmla="*/ 1426 w 517848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848" h="11331">
                  <a:moveTo>
                    <a:pt x="1426" y="-93"/>
                  </a:moveTo>
                  <a:lnTo>
                    <a:pt x="519275" y="-93"/>
                  </a:lnTo>
                  <a:lnTo>
                    <a:pt x="519275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4AD5E5-E765-4D10-950C-09BA280CE4AB}"/>
                </a:ext>
              </a:extLst>
            </p:cNvPr>
            <p:cNvSpPr/>
            <p:nvPr/>
          </p:nvSpPr>
          <p:spPr>
            <a:xfrm rot="18183600">
              <a:off x="10418488" y="2391086"/>
              <a:ext cx="440510" cy="11331"/>
            </a:xfrm>
            <a:custGeom>
              <a:avLst/>
              <a:gdLst>
                <a:gd name="connsiteX0" fmla="*/ 1426 w 440510"/>
                <a:gd name="connsiteY0" fmla="*/ -93 h 11331"/>
                <a:gd name="connsiteX1" fmla="*/ 441937 w 440510"/>
                <a:gd name="connsiteY1" fmla="*/ -93 h 11331"/>
                <a:gd name="connsiteX2" fmla="*/ 441937 w 440510"/>
                <a:gd name="connsiteY2" fmla="*/ 11238 h 11331"/>
                <a:gd name="connsiteX3" fmla="*/ 1426 w 440510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510" h="11331">
                  <a:moveTo>
                    <a:pt x="1426" y="-93"/>
                  </a:moveTo>
                  <a:lnTo>
                    <a:pt x="441937" y="-93"/>
                  </a:lnTo>
                  <a:lnTo>
                    <a:pt x="441937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D782C67-C2B2-43D8-B830-2ACF5D258BF4}"/>
                </a:ext>
              </a:extLst>
            </p:cNvPr>
            <p:cNvSpPr/>
            <p:nvPr/>
          </p:nvSpPr>
          <p:spPr>
            <a:xfrm rot="19511759">
              <a:off x="10627751" y="2530765"/>
              <a:ext cx="11316" cy="422885"/>
            </a:xfrm>
            <a:custGeom>
              <a:avLst/>
              <a:gdLst>
                <a:gd name="connsiteX0" fmla="*/ 1425 w 11316"/>
                <a:gd name="connsiteY0" fmla="*/ -95 h 422885"/>
                <a:gd name="connsiteX1" fmla="*/ 12742 w 11316"/>
                <a:gd name="connsiteY1" fmla="*/ -95 h 422885"/>
                <a:gd name="connsiteX2" fmla="*/ 12742 w 11316"/>
                <a:gd name="connsiteY2" fmla="*/ 422790 h 422885"/>
                <a:gd name="connsiteX3" fmla="*/ 1425 w 11316"/>
                <a:gd name="connsiteY3" fmla="*/ 422790 h 4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16" h="422885">
                  <a:moveTo>
                    <a:pt x="1425" y="-95"/>
                  </a:moveTo>
                  <a:lnTo>
                    <a:pt x="12742" y="-95"/>
                  </a:lnTo>
                  <a:lnTo>
                    <a:pt x="12742" y="422790"/>
                  </a:lnTo>
                  <a:lnTo>
                    <a:pt x="1425" y="422790"/>
                  </a:lnTo>
                  <a:close/>
                </a:path>
              </a:pathLst>
            </a:custGeom>
            <a:solidFill>
              <a:srgbClr val="005483"/>
            </a:solidFill>
            <a:ln w="5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24977CC-EC81-4EDA-81DF-01415B29720D}"/>
                </a:ext>
              </a:extLst>
            </p:cNvPr>
            <p:cNvSpPr/>
            <p:nvPr/>
          </p:nvSpPr>
          <p:spPr>
            <a:xfrm rot="20099401">
              <a:off x="9951018" y="2701317"/>
              <a:ext cx="595185" cy="11331"/>
            </a:xfrm>
            <a:custGeom>
              <a:avLst/>
              <a:gdLst>
                <a:gd name="connsiteX0" fmla="*/ 1426 w 595185"/>
                <a:gd name="connsiteY0" fmla="*/ -93 h 11331"/>
                <a:gd name="connsiteX1" fmla="*/ 596612 w 595185"/>
                <a:gd name="connsiteY1" fmla="*/ -93 h 11331"/>
                <a:gd name="connsiteX2" fmla="*/ 596612 w 595185"/>
                <a:gd name="connsiteY2" fmla="*/ 11238 h 11331"/>
                <a:gd name="connsiteX3" fmla="*/ 1426 w 595185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185" h="11331">
                  <a:moveTo>
                    <a:pt x="1426" y="-93"/>
                  </a:moveTo>
                  <a:lnTo>
                    <a:pt x="596612" y="-93"/>
                  </a:lnTo>
                  <a:lnTo>
                    <a:pt x="596612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DCBFF40-7A6A-4CAF-948A-88D730E9D8F4}"/>
                </a:ext>
              </a:extLst>
            </p:cNvPr>
            <p:cNvSpPr/>
            <p:nvPr/>
          </p:nvSpPr>
          <p:spPr>
            <a:xfrm rot="17202601">
              <a:off x="10212974" y="2178747"/>
              <a:ext cx="11331" cy="625497"/>
            </a:xfrm>
            <a:custGeom>
              <a:avLst/>
              <a:gdLst>
                <a:gd name="connsiteX0" fmla="*/ 1426 w 11331"/>
                <a:gd name="connsiteY0" fmla="*/ -93 h 625497"/>
                <a:gd name="connsiteX1" fmla="*/ 12758 w 11331"/>
                <a:gd name="connsiteY1" fmla="*/ -93 h 625497"/>
                <a:gd name="connsiteX2" fmla="*/ 12758 w 11331"/>
                <a:gd name="connsiteY2" fmla="*/ 625404 h 625497"/>
                <a:gd name="connsiteX3" fmla="*/ 1426 w 11331"/>
                <a:gd name="connsiteY3" fmla="*/ 625404 h 6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625497">
                  <a:moveTo>
                    <a:pt x="1426" y="-93"/>
                  </a:moveTo>
                  <a:lnTo>
                    <a:pt x="12758" y="-93"/>
                  </a:lnTo>
                  <a:lnTo>
                    <a:pt x="12758" y="625404"/>
                  </a:lnTo>
                  <a:lnTo>
                    <a:pt x="1426" y="625404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4C34C4E-EC76-4EF5-9541-6ECC47652C14}"/>
                </a:ext>
              </a:extLst>
            </p:cNvPr>
            <p:cNvSpPr/>
            <p:nvPr/>
          </p:nvSpPr>
          <p:spPr>
            <a:xfrm rot="19281002">
              <a:off x="10292169" y="3176419"/>
              <a:ext cx="11331" cy="401020"/>
            </a:xfrm>
            <a:custGeom>
              <a:avLst/>
              <a:gdLst>
                <a:gd name="connsiteX0" fmla="*/ 1426 w 11331"/>
                <a:gd name="connsiteY0" fmla="*/ -93 h 401020"/>
                <a:gd name="connsiteX1" fmla="*/ 12758 w 11331"/>
                <a:gd name="connsiteY1" fmla="*/ -93 h 401020"/>
                <a:gd name="connsiteX2" fmla="*/ 12758 w 11331"/>
                <a:gd name="connsiteY2" fmla="*/ 400928 h 401020"/>
                <a:gd name="connsiteX3" fmla="*/ 1426 w 11331"/>
                <a:gd name="connsiteY3" fmla="*/ 400928 h 40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401020">
                  <a:moveTo>
                    <a:pt x="1426" y="-93"/>
                  </a:moveTo>
                  <a:lnTo>
                    <a:pt x="12758" y="-93"/>
                  </a:lnTo>
                  <a:lnTo>
                    <a:pt x="12758" y="400928"/>
                  </a:lnTo>
                  <a:lnTo>
                    <a:pt x="1426" y="40092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59A4ABD-6462-4E5E-8E6E-6329B881C573}"/>
                </a:ext>
              </a:extLst>
            </p:cNvPr>
            <p:cNvSpPr/>
            <p:nvPr/>
          </p:nvSpPr>
          <p:spPr>
            <a:xfrm rot="19594200">
              <a:off x="9571280" y="2591022"/>
              <a:ext cx="11331" cy="741248"/>
            </a:xfrm>
            <a:custGeom>
              <a:avLst/>
              <a:gdLst>
                <a:gd name="connsiteX0" fmla="*/ 1426 w 11331"/>
                <a:gd name="connsiteY0" fmla="*/ -93 h 741248"/>
                <a:gd name="connsiteX1" fmla="*/ 12758 w 11331"/>
                <a:gd name="connsiteY1" fmla="*/ -93 h 741248"/>
                <a:gd name="connsiteX2" fmla="*/ 12758 w 11331"/>
                <a:gd name="connsiteY2" fmla="*/ 741156 h 741248"/>
                <a:gd name="connsiteX3" fmla="*/ 1426 w 11331"/>
                <a:gd name="connsiteY3" fmla="*/ 741156 h 74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741248">
                  <a:moveTo>
                    <a:pt x="1426" y="-93"/>
                  </a:moveTo>
                  <a:lnTo>
                    <a:pt x="12758" y="-93"/>
                  </a:lnTo>
                  <a:lnTo>
                    <a:pt x="12758" y="741156"/>
                  </a:lnTo>
                  <a:lnTo>
                    <a:pt x="1426" y="741156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D09597D-948F-41BF-82F3-E3C25C7A45B9}"/>
                </a:ext>
              </a:extLst>
            </p:cNvPr>
            <p:cNvSpPr/>
            <p:nvPr/>
          </p:nvSpPr>
          <p:spPr>
            <a:xfrm>
              <a:off x="9821944" y="4050880"/>
              <a:ext cx="11331" cy="689633"/>
            </a:xfrm>
            <a:custGeom>
              <a:avLst/>
              <a:gdLst>
                <a:gd name="connsiteX0" fmla="*/ 0 w 11331"/>
                <a:gd name="connsiteY0" fmla="*/ 0 h 689633"/>
                <a:gd name="connsiteX1" fmla="*/ 11332 w 11331"/>
                <a:gd name="connsiteY1" fmla="*/ 0 h 689633"/>
                <a:gd name="connsiteX2" fmla="*/ 11332 w 11331"/>
                <a:gd name="connsiteY2" fmla="*/ 689633 h 689633"/>
                <a:gd name="connsiteX3" fmla="*/ 0 w 11331"/>
                <a:gd name="connsiteY3" fmla="*/ 689633 h 68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689633">
                  <a:moveTo>
                    <a:pt x="0" y="0"/>
                  </a:moveTo>
                  <a:lnTo>
                    <a:pt x="11332" y="0"/>
                  </a:lnTo>
                  <a:lnTo>
                    <a:pt x="11332" y="689633"/>
                  </a:lnTo>
                  <a:lnTo>
                    <a:pt x="0" y="689633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649F4B9-64AD-4F25-9B3A-72C92A5993AD}"/>
                </a:ext>
              </a:extLst>
            </p:cNvPr>
            <p:cNvSpPr/>
            <p:nvPr/>
          </p:nvSpPr>
          <p:spPr>
            <a:xfrm rot="19120800">
              <a:off x="9759341" y="3863176"/>
              <a:ext cx="551956" cy="11331"/>
            </a:xfrm>
            <a:custGeom>
              <a:avLst/>
              <a:gdLst>
                <a:gd name="connsiteX0" fmla="*/ 1426 w 551956"/>
                <a:gd name="connsiteY0" fmla="*/ -93 h 11331"/>
                <a:gd name="connsiteX1" fmla="*/ 553382 w 551956"/>
                <a:gd name="connsiteY1" fmla="*/ -93 h 11331"/>
                <a:gd name="connsiteX2" fmla="*/ 553382 w 551956"/>
                <a:gd name="connsiteY2" fmla="*/ 11238 h 11331"/>
                <a:gd name="connsiteX3" fmla="*/ 1426 w 551956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956" h="11331">
                  <a:moveTo>
                    <a:pt x="1426" y="-93"/>
                  </a:moveTo>
                  <a:lnTo>
                    <a:pt x="553382" y="-93"/>
                  </a:lnTo>
                  <a:lnTo>
                    <a:pt x="553382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6CB9FDE-B44C-40C7-A37C-13CC3DD3694F}"/>
                </a:ext>
              </a:extLst>
            </p:cNvPr>
            <p:cNvSpPr/>
            <p:nvPr/>
          </p:nvSpPr>
          <p:spPr>
            <a:xfrm rot="21361200">
              <a:off x="8440686" y="3406426"/>
              <a:ext cx="11331" cy="602834"/>
            </a:xfrm>
            <a:custGeom>
              <a:avLst/>
              <a:gdLst>
                <a:gd name="connsiteX0" fmla="*/ 1426 w 11331"/>
                <a:gd name="connsiteY0" fmla="*/ -93 h 602834"/>
                <a:gd name="connsiteX1" fmla="*/ 12758 w 11331"/>
                <a:gd name="connsiteY1" fmla="*/ -93 h 602834"/>
                <a:gd name="connsiteX2" fmla="*/ 12758 w 11331"/>
                <a:gd name="connsiteY2" fmla="*/ 602741 h 602834"/>
                <a:gd name="connsiteX3" fmla="*/ 1426 w 11331"/>
                <a:gd name="connsiteY3" fmla="*/ 602741 h 60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602834">
                  <a:moveTo>
                    <a:pt x="1426" y="-93"/>
                  </a:moveTo>
                  <a:lnTo>
                    <a:pt x="12758" y="-93"/>
                  </a:lnTo>
                  <a:lnTo>
                    <a:pt x="12758" y="602741"/>
                  </a:lnTo>
                  <a:lnTo>
                    <a:pt x="1426" y="602741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F64F626-3916-4219-8179-7A74B1AC2D2B}"/>
                </a:ext>
              </a:extLst>
            </p:cNvPr>
            <p:cNvSpPr/>
            <p:nvPr/>
          </p:nvSpPr>
          <p:spPr>
            <a:xfrm rot="21483000">
              <a:off x="8410578" y="2847347"/>
              <a:ext cx="11331" cy="560737"/>
            </a:xfrm>
            <a:custGeom>
              <a:avLst/>
              <a:gdLst>
                <a:gd name="connsiteX0" fmla="*/ 1427 w 11331"/>
                <a:gd name="connsiteY0" fmla="*/ -93 h 560737"/>
                <a:gd name="connsiteX1" fmla="*/ 12758 w 11331"/>
                <a:gd name="connsiteY1" fmla="*/ -93 h 560737"/>
                <a:gd name="connsiteX2" fmla="*/ 12758 w 11331"/>
                <a:gd name="connsiteY2" fmla="*/ 560645 h 560737"/>
                <a:gd name="connsiteX3" fmla="*/ 1427 w 11331"/>
                <a:gd name="connsiteY3" fmla="*/ 560645 h 56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560737">
                  <a:moveTo>
                    <a:pt x="1427" y="-93"/>
                  </a:moveTo>
                  <a:lnTo>
                    <a:pt x="12758" y="-93"/>
                  </a:lnTo>
                  <a:lnTo>
                    <a:pt x="12758" y="560645"/>
                  </a:lnTo>
                  <a:lnTo>
                    <a:pt x="1427" y="560645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B6CB120-6AE1-4970-88D8-FC6B0136FE9A}"/>
                </a:ext>
              </a:extLst>
            </p:cNvPr>
            <p:cNvSpPr/>
            <p:nvPr/>
          </p:nvSpPr>
          <p:spPr>
            <a:xfrm rot="18868202">
              <a:off x="9599102" y="2018721"/>
              <a:ext cx="690086" cy="11331"/>
            </a:xfrm>
            <a:custGeom>
              <a:avLst/>
              <a:gdLst>
                <a:gd name="connsiteX0" fmla="*/ 1426 w 690086"/>
                <a:gd name="connsiteY0" fmla="*/ -93 h 11331"/>
                <a:gd name="connsiteX1" fmla="*/ 691513 w 690086"/>
                <a:gd name="connsiteY1" fmla="*/ -93 h 11331"/>
                <a:gd name="connsiteX2" fmla="*/ 691513 w 690086"/>
                <a:gd name="connsiteY2" fmla="*/ 11238 h 11331"/>
                <a:gd name="connsiteX3" fmla="*/ 1426 w 690086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086" h="11331">
                  <a:moveTo>
                    <a:pt x="1426" y="-93"/>
                  </a:moveTo>
                  <a:lnTo>
                    <a:pt x="691513" y="-93"/>
                  </a:lnTo>
                  <a:lnTo>
                    <a:pt x="691513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46DAD79-1945-43A5-9D0C-0DB924C83CE8}"/>
                </a:ext>
              </a:extLst>
            </p:cNvPr>
            <p:cNvSpPr/>
            <p:nvPr/>
          </p:nvSpPr>
          <p:spPr>
            <a:xfrm rot="20430601">
              <a:off x="8797877" y="4505428"/>
              <a:ext cx="625667" cy="11331"/>
            </a:xfrm>
            <a:custGeom>
              <a:avLst/>
              <a:gdLst>
                <a:gd name="connsiteX0" fmla="*/ 1426 w 625667"/>
                <a:gd name="connsiteY0" fmla="*/ -93 h 11331"/>
                <a:gd name="connsiteX1" fmla="*/ 627094 w 625667"/>
                <a:gd name="connsiteY1" fmla="*/ -93 h 11331"/>
                <a:gd name="connsiteX2" fmla="*/ 627094 w 625667"/>
                <a:gd name="connsiteY2" fmla="*/ 11239 h 11331"/>
                <a:gd name="connsiteX3" fmla="*/ 1426 w 625667"/>
                <a:gd name="connsiteY3" fmla="*/ 11239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667" h="11331">
                  <a:moveTo>
                    <a:pt x="1426" y="-93"/>
                  </a:moveTo>
                  <a:lnTo>
                    <a:pt x="627094" y="-93"/>
                  </a:lnTo>
                  <a:lnTo>
                    <a:pt x="627094" y="11239"/>
                  </a:lnTo>
                  <a:lnTo>
                    <a:pt x="1426" y="11239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626CD04-DE00-47E5-A50E-DBED681D800C}"/>
                </a:ext>
              </a:extLst>
            </p:cNvPr>
            <p:cNvSpPr/>
            <p:nvPr/>
          </p:nvSpPr>
          <p:spPr>
            <a:xfrm rot="17089200">
              <a:off x="8128175" y="3630802"/>
              <a:ext cx="474278" cy="11331"/>
            </a:xfrm>
            <a:custGeom>
              <a:avLst/>
              <a:gdLst>
                <a:gd name="connsiteX0" fmla="*/ 1427 w 474278"/>
                <a:gd name="connsiteY0" fmla="*/ -93 h 11331"/>
                <a:gd name="connsiteX1" fmla="*/ 475705 w 474278"/>
                <a:gd name="connsiteY1" fmla="*/ -93 h 11331"/>
                <a:gd name="connsiteX2" fmla="*/ 475705 w 474278"/>
                <a:gd name="connsiteY2" fmla="*/ 11238 h 11331"/>
                <a:gd name="connsiteX3" fmla="*/ 1427 w 474278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278" h="11331">
                  <a:moveTo>
                    <a:pt x="1427" y="-93"/>
                  </a:moveTo>
                  <a:lnTo>
                    <a:pt x="475705" y="-93"/>
                  </a:lnTo>
                  <a:lnTo>
                    <a:pt x="475705" y="11238"/>
                  </a:lnTo>
                  <a:lnTo>
                    <a:pt x="1427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9FD62A0-3940-49C1-87EA-5342A06B0DD5}"/>
                </a:ext>
              </a:extLst>
            </p:cNvPr>
            <p:cNvSpPr/>
            <p:nvPr/>
          </p:nvSpPr>
          <p:spPr>
            <a:xfrm rot="18938999">
              <a:off x="8613998" y="1648977"/>
              <a:ext cx="11331" cy="725781"/>
            </a:xfrm>
            <a:custGeom>
              <a:avLst/>
              <a:gdLst>
                <a:gd name="connsiteX0" fmla="*/ 1426 w 11331"/>
                <a:gd name="connsiteY0" fmla="*/ -93 h 725781"/>
                <a:gd name="connsiteX1" fmla="*/ 12758 w 11331"/>
                <a:gd name="connsiteY1" fmla="*/ -93 h 725781"/>
                <a:gd name="connsiteX2" fmla="*/ 12758 w 11331"/>
                <a:gd name="connsiteY2" fmla="*/ 725688 h 725781"/>
                <a:gd name="connsiteX3" fmla="*/ 1426 w 11331"/>
                <a:gd name="connsiteY3" fmla="*/ 725688 h 72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725781">
                  <a:moveTo>
                    <a:pt x="1426" y="-93"/>
                  </a:moveTo>
                  <a:lnTo>
                    <a:pt x="12758" y="-93"/>
                  </a:lnTo>
                  <a:lnTo>
                    <a:pt x="12758" y="725688"/>
                  </a:lnTo>
                  <a:lnTo>
                    <a:pt x="1426" y="72568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5B43CF0-A071-4BBA-91CD-14C2991A6917}"/>
                </a:ext>
              </a:extLst>
            </p:cNvPr>
            <p:cNvSpPr/>
            <p:nvPr/>
          </p:nvSpPr>
          <p:spPr>
            <a:xfrm rot="19505400">
              <a:off x="9186301" y="1374700"/>
              <a:ext cx="394618" cy="11331"/>
            </a:xfrm>
            <a:custGeom>
              <a:avLst/>
              <a:gdLst>
                <a:gd name="connsiteX0" fmla="*/ 1427 w 394618"/>
                <a:gd name="connsiteY0" fmla="*/ -93 h 11331"/>
                <a:gd name="connsiteX1" fmla="*/ 396045 w 394618"/>
                <a:gd name="connsiteY1" fmla="*/ -93 h 11331"/>
                <a:gd name="connsiteX2" fmla="*/ 396045 w 394618"/>
                <a:gd name="connsiteY2" fmla="*/ 11238 h 11331"/>
                <a:gd name="connsiteX3" fmla="*/ 1427 w 394618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18" h="11331">
                  <a:moveTo>
                    <a:pt x="1427" y="-93"/>
                  </a:moveTo>
                  <a:lnTo>
                    <a:pt x="396045" y="-93"/>
                  </a:lnTo>
                  <a:lnTo>
                    <a:pt x="396045" y="11238"/>
                  </a:lnTo>
                  <a:lnTo>
                    <a:pt x="1427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944FD8C-5F8B-4C79-8D10-0889AE815F72}"/>
                </a:ext>
              </a:extLst>
            </p:cNvPr>
            <p:cNvSpPr/>
            <p:nvPr/>
          </p:nvSpPr>
          <p:spPr>
            <a:xfrm rot="20182800">
              <a:off x="9609896" y="1252842"/>
              <a:ext cx="11331" cy="349519"/>
            </a:xfrm>
            <a:custGeom>
              <a:avLst/>
              <a:gdLst>
                <a:gd name="connsiteX0" fmla="*/ 1426 w 11331"/>
                <a:gd name="connsiteY0" fmla="*/ -93 h 349519"/>
                <a:gd name="connsiteX1" fmla="*/ 12758 w 11331"/>
                <a:gd name="connsiteY1" fmla="*/ -93 h 349519"/>
                <a:gd name="connsiteX2" fmla="*/ 12758 w 11331"/>
                <a:gd name="connsiteY2" fmla="*/ 349426 h 349519"/>
                <a:gd name="connsiteX3" fmla="*/ 1426 w 11331"/>
                <a:gd name="connsiteY3" fmla="*/ 349426 h 34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349519">
                  <a:moveTo>
                    <a:pt x="1426" y="-93"/>
                  </a:moveTo>
                  <a:lnTo>
                    <a:pt x="12758" y="-93"/>
                  </a:lnTo>
                  <a:lnTo>
                    <a:pt x="12758" y="349426"/>
                  </a:lnTo>
                  <a:lnTo>
                    <a:pt x="1426" y="349426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6E27901-D1AA-4BB6-BCCD-AFD490C6D931}"/>
                </a:ext>
              </a:extLst>
            </p:cNvPr>
            <p:cNvSpPr/>
            <p:nvPr/>
          </p:nvSpPr>
          <p:spPr>
            <a:xfrm rot="17110200">
              <a:off x="10410669" y="1602151"/>
              <a:ext cx="11331" cy="477168"/>
            </a:xfrm>
            <a:custGeom>
              <a:avLst/>
              <a:gdLst>
                <a:gd name="connsiteX0" fmla="*/ 1426 w 11331"/>
                <a:gd name="connsiteY0" fmla="*/ -93 h 477168"/>
                <a:gd name="connsiteX1" fmla="*/ 12758 w 11331"/>
                <a:gd name="connsiteY1" fmla="*/ -93 h 477168"/>
                <a:gd name="connsiteX2" fmla="*/ 12758 w 11331"/>
                <a:gd name="connsiteY2" fmla="*/ 477076 h 477168"/>
                <a:gd name="connsiteX3" fmla="*/ 1426 w 11331"/>
                <a:gd name="connsiteY3" fmla="*/ 477076 h 4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477168">
                  <a:moveTo>
                    <a:pt x="1426" y="-93"/>
                  </a:moveTo>
                  <a:lnTo>
                    <a:pt x="12758" y="-93"/>
                  </a:lnTo>
                  <a:lnTo>
                    <a:pt x="12758" y="477076"/>
                  </a:lnTo>
                  <a:lnTo>
                    <a:pt x="1426" y="477076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A4E0529-0AA1-48F0-8AD1-C6CD3BA2207B}"/>
                </a:ext>
              </a:extLst>
            </p:cNvPr>
            <p:cNvSpPr/>
            <p:nvPr/>
          </p:nvSpPr>
          <p:spPr>
            <a:xfrm rot="18867001">
              <a:off x="9784508" y="3379536"/>
              <a:ext cx="453995" cy="11331"/>
            </a:xfrm>
            <a:custGeom>
              <a:avLst/>
              <a:gdLst>
                <a:gd name="connsiteX0" fmla="*/ 1426 w 453995"/>
                <a:gd name="connsiteY0" fmla="*/ -93 h 11331"/>
                <a:gd name="connsiteX1" fmla="*/ 455422 w 453995"/>
                <a:gd name="connsiteY1" fmla="*/ -93 h 11331"/>
                <a:gd name="connsiteX2" fmla="*/ 455422 w 453995"/>
                <a:gd name="connsiteY2" fmla="*/ 11238 h 11331"/>
                <a:gd name="connsiteX3" fmla="*/ 1426 w 453995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995" h="11331">
                  <a:moveTo>
                    <a:pt x="1426" y="-93"/>
                  </a:moveTo>
                  <a:lnTo>
                    <a:pt x="455422" y="-93"/>
                  </a:lnTo>
                  <a:lnTo>
                    <a:pt x="455422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0CFB7C5-F1B9-464F-B6C1-89B9545B4D64}"/>
                </a:ext>
              </a:extLst>
            </p:cNvPr>
            <p:cNvSpPr/>
            <p:nvPr/>
          </p:nvSpPr>
          <p:spPr>
            <a:xfrm rot="17374199">
              <a:off x="9527789" y="3634286"/>
              <a:ext cx="11331" cy="624194"/>
            </a:xfrm>
            <a:custGeom>
              <a:avLst/>
              <a:gdLst>
                <a:gd name="connsiteX0" fmla="*/ 1427 w 11331"/>
                <a:gd name="connsiteY0" fmla="*/ -93 h 624194"/>
                <a:gd name="connsiteX1" fmla="*/ 12758 w 11331"/>
                <a:gd name="connsiteY1" fmla="*/ -93 h 624194"/>
                <a:gd name="connsiteX2" fmla="*/ 12758 w 11331"/>
                <a:gd name="connsiteY2" fmla="*/ 624101 h 624194"/>
                <a:gd name="connsiteX3" fmla="*/ 1427 w 11331"/>
                <a:gd name="connsiteY3" fmla="*/ 624101 h 62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624194">
                  <a:moveTo>
                    <a:pt x="1427" y="-93"/>
                  </a:moveTo>
                  <a:lnTo>
                    <a:pt x="12758" y="-93"/>
                  </a:lnTo>
                  <a:lnTo>
                    <a:pt x="12758" y="624101"/>
                  </a:lnTo>
                  <a:lnTo>
                    <a:pt x="1427" y="624101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34ED74A-A19D-4E85-BC13-774EB1D41142}"/>
                </a:ext>
              </a:extLst>
            </p:cNvPr>
            <p:cNvSpPr/>
            <p:nvPr/>
          </p:nvSpPr>
          <p:spPr>
            <a:xfrm rot="17007001">
              <a:off x="8679900" y="3201913"/>
              <a:ext cx="11331" cy="535185"/>
            </a:xfrm>
            <a:custGeom>
              <a:avLst/>
              <a:gdLst>
                <a:gd name="connsiteX0" fmla="*/ 1426 w 11331"/>
                <a:gd name="connsiteY0" fmla="*/ -93 h 535185"/>
                <a:gd name="connsiteX1" fmla="*/ 12758 w 11331"/>
                <a:gd name="connsiteY1" fmla="*/ -93 h 535185"/>
                <a:gd name="connsiteX2" fmla="*/ 12758 w 11331"/>
                <a:gd name="connsiteY2" fmla="*/ 535092 h 535185"/>
                <a:gd name="connsiteX3" fmla="*/ 1426 w 11331"/>
                <a:gd name="connsiteY3" fmla="*/ 535092 h 53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535185">
                  <a:moveTo>
                    <a:pt x="1426" y="-93"/>
                  </a:moveTo>
                  <a:lnTo>
                    <a:pt x="12758" y="-93"/>
                  </a:lnTo>
                  <a:lnTo>
                    <a:pt x="12758" y="535092"/>
                  </a:lnTo>
                  <a:lnTo>
                    <a:pt x="1426" y="535092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B52B684-BB7B-45AC-916F-29B32B85AA37}"/>
                </a:ext>
              </a:extLst>
            </p:cNvPr>
            <p:cNvSpPr/>
            <p:nvPr/>
          </p:nvSpPr>
          <p:spPr>
            <a:xfrm rot="19213802">
              <a:off x="8744160" y="4412242"/>
              <a:ext cx="616885" cy="11331"/>
            </a:xfrm>
            <a:custGeom>
              <a:avLst/>
              <a:gdLst>
                <a:gd name="connsiteX0" fmla="*/ 1426 w 616885"/>
                <a:gd name="connsiteY0" fmla="*/ -93 h 11331"/>
                <a:gd name="connsiteX1" fmla="*/ 618311 w 616885"/>
                <a:gd name="connsiteY1" fmla="*/ -93 h 11331"/>
                <a:gd name="connsiteX2" fmla="*/ 618311 w 616885"/>
                <a:gd name="connsiteY2" fmla="*/ 11238 h 11331"/>
                <a:gd name="connsiteX3" fmla="*/ 1426 w 616885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885" h="11331">
                  <a:moveTo>
                    <a:pt x="1426" y="-93"/>
                  </a:moveTo>
                  <a:lnTo>
                    <a:pt x="618311" y="-93"/>
                  </a:lnTo>
                  <a:lnTo>
                    <a:pt x="618311" y="11238"/>
                  </a:lnTo>
                  <a:lnTo>
                    <a:pt x="1426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307108B-C7BB-419A-A090-934D35507042}"/>
                </a:ext>
              </a:extLst>
            </p:cNvPr>
            <p:cNvSpPr/>
            <p:nvPr/>
          </p:nvSpPr>
          <p:spPr>
            <a:xfrm rot="18280200">
              <a:off x="9025473" y="4502189"/>
              <a:ext cx="11331" cy="524420"/>
            </a:xfrm>
            <a:custGeom>
              <a:avLst/>
              <a:gdLst>
                <a:gd name="connsiteX0" fmla="*/ 1426 w 11331"/>
                <a:gd name="connsiteY0" fmla="*/ -93 h 524420"/>
                <a:gd name="connsiteX1" fmla="*/ 12758 w 11331"/>
                <a:gd name="connsiteY1" fmla="*/ -93 h 524420"/>
                <a:gd name="connsiteX2" fmla="*/ 12758 w 11331"/>
                <a:gd name="connsiteY2" fmla="*/ 524327 h 524420"/>
                <a:gd name="connsiteX3" fmla="*/ 1426 w 11331"/>
                <a:gd name="connsiteY3" fmla="*/ 524327 h 52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524420">
                  <a:moveTo>
                    <a:pt x="1426" y="-93"/>
                  </a:moveTo>
                  <a:lnTo>
                    <a:pt x="12758" y="-93"/>
                  </a:lnTo>
                  <a:lnTo>
                    <a:pt x="12758" y="524327"/>
                  </a:lnTo>
                  <a:lnTo>
                    <a:pt x="1426" y="524327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333867D-F64E-48BA-89EA-E68A093FBE99}"/>
                </a:ext>
              </a:extLst>
            </p:cNvPr>
            <p:cNvSpPr/>
            <p:nvPr/>
          </p:nvSpPr>
          <p:spPr>
            <a:xfrm rot="18956401">
              <a:off x="8633652" y="4178434"/>
              <a:ext cx="11331" cy="508499"/>
            </a:xfrm>
            <a:custGeom>
              <a:avLst/>
              <a:gdLst>
                <a:gd name="connsiteX0" fmla="*/ 1426 w 11331"/>
                <a:gd name="connsiteY0" fmla="*/ -93 h 508499"/>
                <a:gd name="connsiteX1" fmla="*/ 12758 w 11331"/>
                <a:gd name="connsiteY1" fmla="*/ -93 h 508499"/>
                <a:gd name="connsiteX2" fmla="*/ 12758 w 11331"/>
                <a:gd name="connsiteY2" fmla="*/ 508407 h 508499"/>
                <a:gd name="connsiteX3" fmla="*/ 1426 w 11331"/>
                <a:gd name="connsiteY3" fmla="*/ 508407 h 50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508499">
                  <a:moveTo>
                    <a:pt x="1426" y="-93"/>
                  </a:moveTo>
                  <a:lnTo>
                    <a:pt x="12758" y="-93"/>
                  </a:lnTo>
                  <a:lnTo>
                    <a:pt x="12758" y="508407"/>
                  </a:lnTo>
                  <a:lnTo>
                    <a:pt x="1426" y="508407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B43B541-3283-4E9D-ACAD-E4B96F0F2667}"/>
                </a:ext>
              </a:extLst>
            </p:cNvPr>
            <p:cNvSpPr/>
            <p:nvPr/>
          </p:nvSpPr>
          <p:spPr>
            <a:xfrm rot="19722001">
              <a:off x="9520936" y="4821931"/>
              <a:ext cx="330708" cy="11331"/>
            </a:xfrm>
            <a:custGeom>
              <a:avLst/>
              <a:gdLst>
                <a:gd name="connsiteX0" fmla="*/ 1427 w 330708"/>
                <a:gd name="connsiteY0" fmla="*/ -93 h 11331"/>
                <a:gd name="connsiteX1" fmla="*/ 332136 w 330708"/>
                <a:gd name="connsiteY1" fmla="*/ -93 h 11331"/>
                <a:gd name="connsiteX2" fmla="*/ 332136 w 330708"/>
                <a:gd name="connsiteY2" fmla="*/ 11238 h 11331"/>
                <a:gd name="connsiteX3" fmla="*/ 1427 w 330708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708" h="11331">
                  <a:moveTo>
                    <a:pt x="1427" y="-93"/>
                  </a:moveTo>
                  <a:lnTo>
                    <a:pt x="332136" y="-93"/>
                  </a:lnTo>
                  <a:lnTo>
                    <a:pt x="332136" y="11238"/>
                  </a:lnTo>
                  <a:lnTo>
                    <a:pt x="1427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201BF5D-EBF9-4D63-AB65-3ACE1A6589D9}"/>
                </a:ext>
              </a:extLst>
            </p:cNvPr>
            <p:cNvSpPr/>
            <p:nvPr/>
          </p:nvSpPr>
          <p:spPr>
            <a:xfrm rot="19955999">
              <a:off x="9929702" y="4025050"/>
              <a:ext cx="11331" cy="465836"/>
            </a:xfrm>
            <a:custGeom>
              <a:avLst/>
              <a:gdLst>
                <a:gd name="connsiteX0" fmla="*/ 1426 w 11331"/>
                <a:gd name="connsiteY0" fmla="*/ -93 h 465836"/>
                <a:gd name="connsiteX1" fmla="*/ 12758 w 11331"/>
                <a:gd name="connsiteY1" fmla="*/ -93 h 465836"/>
                <a:gd name="connsiteX2" fmla="*/ 12758 w 11331"/>
                <a:gd name="connsiteY2" fmla="*/ 465743 h 465836"/>
                <a:gd name="connsiteX3" fmla="*/ 1426 w 11331"/>
                <a:gd name="connsiteY3" fmla="*/ 465743 h 46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465836">
                  <a:moveTo>
                    <a:pt x="1426" y="-93"/>
                  </a:moveTo>
                  <a:lnTo>
                    <a:pt x="12758" y="-93"/>
                  </a:lnTo>
                  <a:lnTo>
                    <a:pt x="12758" y="465743"/>
                  </a:lnTo>
                  <a:lnTo>
                    <a:pt x="1426" y="465743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272650A-D2AC-440D-9D77-EA705986A68E}"/>
                </a:ext>
              </a:extLst>
            </p:cNvPr>
            <p:cNvSpPr/>
            <p:nvPr/>
          </p:nvSpPr>
          <p:spPr>
            <a:xfrm rot="17313601">
              <a:off x="7874481" y="2438191"/>
              <a:ext cx="451275" cy="11331"/>
            </a:xfrm>
            <a:custGeom>
              <a:avLst/>
              <a:gdLst>
                <a:gd name="connsiteX0" fmla="*/ 1426 w 451275"/>
                <a:gd name="connsiteY0" fmla="*/ -93 h 11331"/>
                <a:gd name="connsiteX1" fmla="*/ 452702 w 451275"/>
                <a:gd name="connsiteY1" fmla="*/ -93 h 11331"/>
                <a:gd name="connsiteX2" fmla="*/ 452702 w 451275"/>
                <a:gd name="connsiteY2" fmla="*/ 11239 h 11331"/>
                <a:gd name="connsiteX3" fmla="*/ 1426 w 451275"/>
                <a:gd name="connsiteY3" fmla="*/ 11239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275" h="11331">
                  <a:moveTo>
                    <a:pt x="1426" y="-93"/>
                  </a:moveTo>
                  <a:lnTo>
                    <a:pt x="452702" y="-93"/>
                  </a:lnTo>
                  <a:lnTo>
                    <a:pt x="452702" y="11239"/>
                  </a:lnTo>
                  <a:lnTo>
                    <a:pt x="1426" y="11239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FE00E4D-8232-4FBA-95A0-87E27FC6A2E1}"/>
                </a:ext>
              </a:extLst>
            </p:cNvPr>
            <p:cNvSpPr/>
            <p:nvPr/>
          </p:nvSpPr>
          <p:spPr>
            <a:xfrm rot="19057200">
              <a:off x="9009401" y="1528129"/>
              <a:ext cx="11331" cy="358867"/>
            </a:xfrm>
            <a:custGeom>
              <a:avLst/>
              <a:gdLst>
                <a:gd name="connsiteX0" fmla="*/ 1427 w 11331"/>
                <a:gd name="connsiteY0" fmla="*/ -93 h 358867"/>
                <a:gd name="connsiteX1" fmla="*/ 12758 w 11331"/>
                <a:gd name="connsiteY1" fmla="*/ -93 h 358867"/>
                <a:gd name="connsiteX2" fmla="*/ 12758 w 11331"/>
                <a:gd name="connsiteY2" fmla="*/ 358775 h 358867"/>
                <a:gd name="connsiteX3" fmla="*/ 1427 w 11331"/>
                <a:gd name="connsiteY3" fmla="*/ 358775 h 35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358867">
                  <a:moveTo>
                    <a:pt x="1427" y="-93"/>
                  </a:moveTo>
                  <a:lnTo>
                    <a:pt x="12758" y="-93"/>
                  </a:lnTo>
                  <a:lnTo>
                    <a:pt x="12758" y="358775"/>
                  </a:lnTo>
                  <a:lnTo>
                    <a:pt x="1427" y="358775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051F9A2-1843-4508-A729-F14E92FCA99B}"/>
                </a:ext>
              </a:extLst>
            </p:cNvPr>
            <p:cNvSpPr/>
            <p:nvPr/>
          </p:nvSpPr>
          <p:spPr>
            <a:xfrm rot="18752399">
              <a:off x="8239274" y="2987441"/>
              <a:ext cx="11331" cy="489859"/>
            </a:xfrm>
            <a:custGeom>
              <a:avLst/>
              <a:gdLst>
                <a:gd name="connsiteX0" fmla="*/ 1426 w 11331"/>
                <a:gd name="connsiteY0" fmla="*/ -93 h 489859"/>
                <a:gd name="connsiteX1" fmla="*/ 12758 w 11331"/>
                <a:gd name="connsiteY1" fmla="*/ -93 h 489859"/>
                <a:gd name="connsiteX2" fmla="*/ 12758 w 11331"/>
                <a:gd name="connsiteY2" fmla="*/ 489767 h 489859"/>
                <a:gd name="connsiteX3" fmla="*/ 1426 w 11331"/>
                <a:gd name="connsiteY3" fmla="*/ 489767 h 48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489859">
                  <a:moveTo>
                    <a:pt x="1426" y="-93"/>
                  </a:moveTo>
                  <a:lnTo>
                    <a:pt x="12758" y="-93"/>
                  </a:lnTo>
                  <a:lnTo>
                    <a:pt x="12758" y="489767"/>
                  </a:lnTo>
                  <a:lnTo>
                    <a:pt x="1426" y="489767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80BB054-0F58-4FAD-9752-604586608A6B}"/>
                </a:ext>
              </a:extLst>
            </p:cNvPr>
            <p:cNvSpPr/>
            <p:nvPr/>
          </p:nvSpPr>
          <p:spPr>
            <a:xfrm rot="18873601">
              <a:off x="10346679" y="2183997"/>
              <a:ext cx="11331" cy="467196"/>
            </a:xfrm>
            <a:custGeom>
              <a:avLst/>
              <a:gdLst>
                <a:gd name="connsiteX0" fmla="*/ 1426 w 11331"/>
                <a:gd name="connsiteY0" fmla="*/ -93 h 467196"/>
                <a:gd name="connsiteX1" fmla="*/ 12758 w 11331"/>
                <a:gd name="connsiteY1" fmla="*/ -93 h 467196"/>
                <a:gd name="connsiteX2" fmla="*/ 12758 w 11331"/>
                <a:gd name="connsiteY2" fmla="*/ 467104 h 467196"/>
                <a:gd name="connsiteX3" fmla="*/ 1426 w 11331"/>
                <a:gd name="connsiteY3" fmla="*/ 467104 h 46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467196">
                  <a:moveTo>
                    <a:pt x="1426" y="-93"/>
                  </a:moveTo>
                  <a:lnTo>
                    <a:pt x="12758" y="-93"/>
                  </a:lnTo>
                  <a:lnTo>
                    <a:pt x="12758" y="467104"/>
                  </a:lnTo>
                  <a:lnTo>
                    <a:pt x="1426" y="467104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9BCDA16-2ED8-4D30-B782-135DE1B95130}"/>
                </a:ext>
              </a:extLst>
            </p:cNvPr>
            <p:cNvSpPr/>
            <p:nvPr/>
          </p:nvSpPr>
          <p:spPr>
            <a:xfrm rot="19913400">
              <a:off x="9161556" y="2155748"/>
              <a:ext cx="11331" cy="527196"/>
            </a:xfrm>
            <a:custGeom>
              <a:avLst/>
              <a:gdLst>
                <a:gd name="connsiteX0" fmla="*/ 1427 w 11331"/>
                <a:gd name="connsiteY0" fmla="*/ -93 h 527196"/>
                <a:gd name="connsiteX1" fmla="*/ 12758 w 11331"/>
                <a:gd name="connsiteY1" fmla="*/ -93 h 527196"/>
                <a:gd name="connsiteX2" fmla="*/ 12758 w 11331"/>
                <a:gd name="connsiteY2" fmla="*/ 527104 h 527196"/>
                <a:gd name="connsiteX3" fmla="*/ 1427 w 11331"/>
                <a:gd name="connsiteY3" fmla="*/ 527104 h 52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527196">
                  <a:moveTo>
                    <a:pt x="1427" y="-93"/>
                  </a:moveTo>
                  <a:lnTo>
                    <a:pt x="12758" y="-93"/>
                  </a:lnTo>
                  <a:lnTo>
                    <a:pt x="12758" y="527104"/>
                  </a:lnTo>
                  <a:lnTo>
                    <a:pt x="1427" y="527104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6457A3E-6EAC-4286-8A2C-1B3E455523EA}"/>
                </a:ext>
              </a:extLst>
            </p:cNvPr>
            <p:cNvSpPr/>
            <p:nvPr/>
          </p:nvSpPr>
          <p:spPr>
            <a:xfrm rot="19401600">
              <a:off x="10026864" y="1313964"/>
              <a:ext cx="11331" cy="515525"/>
            </a:xfrm>
            <a:custGeom>
              <a:avLst/>
              <a:gdLst>
                <a:gd name="connsiteX0" fmla="*/ 1426 w 11331"/>
                <a:gd name="connsiteY0" fmla="*/ -93 h 515525"/>
                <a:gd name="connsiteX1" fmla="*/ 12758 w 11331"/>
                <a:gd name="connsiteY1" fmla="*/ -93 h 515525"/>
                <a:gd name="connsiteX2" fmla="*/ 12758 w 11331"/>
                <a:gd name="connsiteY2" fmla="*/ 515432 h 515525"/>
                <a:gd name="connsiteX3" fmla="*/ 1426 w 11331"/>
                <a:gd name="connsiteY3" fmla="*/ 515432 h 51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515525">
                  <a:moveTo>
                    <a:pt x="1426" y="-93"/>
                  </a:moveTo>
                  <a:lnTo>
                    <a:pt x="12758" y="-93"/>
                  </a:lnTo>
                  <a:lnTo>
                    <a:pt x="12758" y="515432"/>
                  </a:lnTo>
                  <a:lnTo>
                    <a:pt x="1426" y="515432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5E821DC-DE04-45BD-A5F4-92A97DF14233}"/>
                </a:ext>
              </a:extLst>
            </p:cNvPr>
            <p:cNvSpPr/>
            <p:nvPr/>
          </p:nvSpPr>
          <p:spPr>
            <a:xfrm rot="17758799">
              <a:off x="8180808" y="1457372"/>
              <a:ext cx="643230" cy="11331"/>
            </a:xfrm>
            <a:custGeom>
              <a:avLst/>
              <a:gdLst>
                <a:gd name="connsiteX0" fmla="*/ 1427 w 643230"/>
                <a:gd name="connsiteY0" fmla="*/ -93 h 11331"/>
                <a:gd name="connsiteX1" fmla="*/ 644658 w 643230"/>
                <a:gd name="connsiteY1" fmla="*/ -93 h 11331"/>
                <a:gd name="connsiteX2" fmla="*/ 644658 w 643230"/>
                <a:gd name="connsiteY2" fmla="*/ 11238 h 11331"/>
                <a:gd name="connsiteX3" fmla="*/ 1427 w 643230"/>
                <a:gd name="connsiteY3" fmla="*/ 11238 h 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230" h="11331">
                  <a:moveTo>
                    <a:pt x="1427" y="-93"/>
                  </a:moveTo>
                  <a:lnTo>
                    <a:pt x="644658" y="-93"/>
                  </a:lnTo>
                  <a:lnTo>
                    <a:pt x="644658" y="11238"/>
                  </a:lnTo>
                  <a:lnTo>
                    <a:pt x="1427" y="11238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6F41903-87E0-4E47-8E13-1577F41AC2C0}"/>
                </a:ext>
              </a:extLst>
            </p:cNvPr>
            <p:cNvSpPr/>
            <p:nvPr/>
          </p:nvSpPr>
          <p:spPr>
            <a:xfrm rot="17315999">
              <a:off x="10371174" y="3074954"/>
              <a:ext cx="11331" cy="435184"/>
            </a:xfrm>
            <a:custGeom>
              <a:avLst/>
              <a:gdLst>
                <a:gd name="connsiteX0" fmla="*/ 1426 w 11331"/>
                <a:gd name="connsiteY0" fmla="*/ -93 h 435184"/>
                <a:gd name="connsiteX1" fmla="*/ 12758 w 11331"/>
                <a:gd name="connsiteY1" fmla="*/ -93 h 435184"/>
                <a:gd name="connsiteX2" fmla="*/ 12758 w 11331"/>
                <a:gd name="connsiteY2" fmla="*/ 435092 h 435184"/>
                <a:gd name="connsiteX3" fmla="*/ 1426 w 11331"/>
                <a:gd name="connsiteY3" fmla="*/ 435092 h 43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435184">
                  <a:moveTo>
                    <a:pt x="1426" y="-93"/>
                  </a:moveTo>
                  <a:lnTo>
                    <a:pt x="12758" y="-93"/>
                  </a:lnTo>
                  <a:lnTo>
                    <a:pt x="12758" y="435092"/>
                  </a:lnTo>
                  <a:lnTo>
                    <a:pt x="1426" y="435092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6878145-B016-40D5-9227-06CF4F7C27DE}"/>
                </a:ext>
              </a:extLst>
            </p:cNvPr>
            <p:cNvSpPr/>
            <p:nvPr/>
          </p:nvSpPr>
          <p:spPr>
            <a:xfrm rot="19109399">
              <a:off x="7888914" y="2302660"/>
              <a:ext cx="11331" cy="413372"/>
            </a:xfrm>
            <a:custGeom>
              <a:avLst/>
              <a:gdLst>
                <a:gd name="connsiteX0" fmla="*/ 1427 w 11331"/>
                <a:gd name="connsiteY0" fmla="*/ -93 h 413372"/>
                <a:gd name="connsiteX1" fmla="*/ 12758 w 11331"/>
                <a:gd name="connsiteY1" fmla="*/ -93 h 413372"/>
                <a:gd name="connsiteX2" fmla="*/ 12758 w 11331"/>
                <a:gd name="connsiteY2" fmla="*/ 413279 h 413372"/>
                <a:gd name="connsiteX3" fmla="*/ 1427 w 11331"/>
                <a:gd name="connsiteY3" fmla="*/ 413279 h 41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413372">
                  <a:moveTo>
                    <a:pt x="1427" y="-93"/>
                  </a:moveTo>
                  <a:lnTo>
                    <a:pt x="12758" y="-93"/>
                  </a:lnTo>
                  <a:lnTo>
                    <a:pt x="12758" y="413279"/>
                  </a:lnTo>
                  <a:lnTo>
                    <a:pt x="1427" y="413279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C7C088A-8920-46F2-86B1-883A8CC3D068}"/>
                </a:ext>
              </a:extLst>
            </p:cNvPr>
            <p:cNvSpPr/>
            <p:nvPr/>
          </p:nvSpPr>
          <p:spPr>
            <a:xfrm>
              <a:off x="8928628" y="2287760"/>
              <a:ext cx="725837" cy="726120"/>
            </a:xfrm>
            <a:custGeom>
              <a:avLst/>
              <a:gdLst>
                <a:gd name="connsiteX0" fmla="*/ 1426 w 725837"/>
                <a:gd name="connsiteY0" fmla="*/ 362797 h 726120"/>
                <a:gd name="connsiteX1" fmla="*/ 364033 w 725837"/>
                <a:gd name="connsiteY1" fmla="*/ 726028 h 726120"/>
                <a:gd name="connsiteX2" fmla="*/ 727264 w 725837"/>
                <a:gd name="connsiteY2" fmla="*/ 363137 h 726120"/>
                <a:gd name="connsiteX3" fmla="*/ 364657 w 725837"/>
                <a:gd name="connsiteY3" fmla="*/ -93 h 726120"/>
                <a:gd name="connsiteX4" fmla="*/ 1426 w 725837"/>
                <a:gd name="connsiteY4" fmla="*/ 362797 h 72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837" h="726120">
                  <a:moveTo>
                    <a:pt x="1426" y="362797"/>
                  </a:moveTo>
                  <a:cubicBezTo>
                    <a:pt x="1313" y="563200"/>
                    <a:pt x="163636" y="725778"/>
                    <a:pt x="364033" y="726028"/>
                  </a:cubicBezTo>
                  <a:cubicBezTo>
                    <a:pt x="564544" y="726124"/>
                    <a:pt x="727150" y="563648"/>
                    <a:pt x="727264" y="363137"/>
                  </a:cubicBezTo>
                  <a:cubicBezTo>
                    <a:pt x="727320" y="162746"/>
                    <a:pt x="565054" y="190"/>
                    <a:pt x="364657" y="-93"/>
                  </a:cubicBezTo>
                  <a:cubicBezTo>
                    <a:pt x="164146" y="-155"/>
                    <a:pt x="1540" y="162298"/>
                    <a:pt x="1426" y="362797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D83EBC6-A1C8-4097-AFD8-C9595C3B0434}"/>
                </a:ext>
              </a:extLst>
            </p:cNvPr>
            <p:cNvSpPr/>
            <p:nvPr/>
          </p:nvSpPr>
          <p:spPr>
            <a:xfrm>
              <a:off x="8016954" y="1412120"/>
              <a:ext cx="689577" cy="679888"/>
            </a:xfrm>
            <a:custGeom>
              <a:avLst/>
              <a:gdLst>
                <a:gd name="connsiteX0" fmla="*/ 1426 w 689577"/>
                <a:gd name="connsiteY0" fmla="*/ 339851 h 679888"/>
                <a:gd name="connsiteX1" fmla="*/ 346073 w 689577"/>
                <a:gd name="connsiteY1" fmla="*/ 679795 h 679888"/>
                <a:gd name="connsiteX2" fmla="*/ 691003 w 689577"/>
                <a:gd name="connsiteY2" fmla="*/ 339851 h 679888"/>
                <a:gd name="connsiteX3" fmla="*/ 346413 w 689577"/>
                <a:gd name="connsiteY3" fmla="*/ -93 h 679888"/>
                <a:gd name="connsiteX4" fmla="*/ 1426 w 689577"/>
                <a:gd name="connsiteY4" fmla="*/ 339851 h 6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577" h="679888">
                  <a:moveTo>
                    <a:pt x="1426" y="339851"/>
                  </a:moveTo>
                  <a:cubicBezTo>
                    <a:pt x="1426" y="527614"/>
                    <a:pt x="155647" y="679795"/>
                    <a:pt x="346073" y="679795"/>
                  </a:cubicBezTo>
                  <a:cubicBezTo>
                    <a:pt x="536499" y="679795"/>
                    <a:pt x="690947" y="527784"/>
                    <a:pt x="691003" y="339851"/>
                  </a:cubicBezTo>
                  <a:cubicBezTo>
                    <a:pt x="691059" y="151919"/>
                    <a:pt x="536782" y="-93"/>
                    <a:pt x="346413" y="-93"/>
                  </a:cubicBezTo>
                  <a:cubicBezTo>
                    <a:pt x="156044" y="-93"/>
                    <a:pt x="1540" y="152089"/>
                    <a:pt x="1426" y="339851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2438DED-1F92-4E93-822F-957C2E708F31}"/>
                </a:ext>
              </a:extLst>
            </p:cNvPr>
            <p:cNvSpPr/>
            <p:nvPr/>
          </p:nvSpPr>
          <p:spPr>
            <a:xfrm>
              <a:off x="9829139" y="1421242"/>
              <a:ext cx="713882" cy="713882"/>
            </a:xfrm>
            <a:custGeom>
              <a:avLst/>
              <a:gdLst>
                <a:gd name="connsiteX0" fmla="*/ 1426 w 713882"/>
                <a:gd name="connsiteY0" fmla="*/ 356848 h 713882"/>
                <a:gd name="connsiteX1" fmla="*/ 358368 w 713882"/>
                <a:gd name="connsiteY1" fmla="*/ 713790 h 713882"/>
                <a:gd name="connsiteX2" fmla="*/ 715309 w 713882"/>
                <a:gd name="connsiteY2" fmla="*/ 356848 h 713882"/>
                <a:gd name="connsiteX3" fmla="*/ 358368 w 713882"/>
                <a:gd name="connsiteY3" fmla="*/ -93 h 713882"/>
                <a:gd name="connsiteX4" fmla="*/ 1426 w 713882"/>
                <a:gd name="connsiteY4" fmla="*/ 356848 h 71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882" h="713882">
                  <a:moveTo>
                    <a:pt x="1426" y="356848"/>
                  </a:moveTo>
                  <a:cubicBezTo>
                    <a:pt x="1426" y="553982"/>
                    <a:pt x="161257" y="713790"/>
                    <a:pt x="358368" y="713790"/>
                  </a:cubicBezTo>
                  <a:cubicBezTo>
                    <a:pt x="555502" y="713790"/>
                    <a:pt x="715309" y="553982"/>
                    <a:pt x="715309" y="356848"/>
                  </a:cubicBezTo>
                  <a:cubicBezTo>
                    <a:pt x="715309" y="159715"/>
                    <a:pt x="555502" y="-93"/>
                    <a:pt x="358368" y="-93"/>
                  </a:cubicBezTo>
                  <a:cubicBezTo>
                    <a:pt x="161257" y="-93"/>
                    <a:pt x="1426" y="159715"/>
                    <a:pt x="1426" y="356848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5F7FC9D-676F-49E3-8475-B84209C1A0C9}"/>
                </a:ext>
              </a:extLst>
            </p:cNvPr>
            <p:cNvSpPr/>
            <p:nvPr/>
          </p:nvSpPr>
          <p:spPr>
            <a:xfrm>
              <a:off x="8712933" y="1020278"/>
              <a:ext cx="477281" cy="477225"/>
            </a:xfrm>
            <a:custGeom>
              <a:avLst/>
              <a:gdLst>
                <a:gd name="connsiteX0" fmla="*/ 1426 w 477281"/>
                <a:gd name="connsiteY0" fmla="*/ 238378 h 477225"/>
                <a:gd name="connsiteX1" fmla="*/ 239840 w 477281"/>
                <a:gd name="connsiteY1" fmla="*/ 477132 h 477225"/>
                <a:gd name="connsiteX2" fmla="*/ 239954 w 477281"/>
                <a:gd name="connsiteY2" fmla="*/ 477132 h 477225"/>
                <a:gd name="connsiteX3" fmla="*/ 478708 w 477281"/>
                <a:gd name="connsiteY3" fmla="*/ 238718 h 477225"/>
                <a:gd name="connsiteX4" fmla="*/ 478708 w 477281"/>
                <a:gd name="connsiteY4" fmla="*/ 238661 h 477225"/>
                <a:gd name="connsiteX5" fmla="*/ 240180 w 477281"/>
                <a:gd name="connsiteY5" fmla="*/ -93 h 477225"/>
                <a:gd name="connsiteX6" fmla="*/ 1426 w 477281"/>
                <a:gd name="connsiteY6" fmla="*/ 238321 h 477225"/>
                <a:gd name="connsiteX7" fmla="*/ 1426 w 477281"/>
                <a:gd name="connsiteY7" fmla="*/ 238378 h 47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281" h="477225">
                  <a:moveTo>
                    <a:pt x="1426" y="238378"/>
                  </a:moveTo>
                  <a:cubicBezTo>
                    <a:pt x="1313" y="370146"/>
                    <a:pt x="108055" y="477036"/>
                    <a:pt x="239840" y="477132"/>
                  </a:cubicBezTo>
                  <a:cubicBezTo>
                    <a:pt x="239897" y="477132"/>
                    <a:pt x="239897" y="477132"/>
                    <a:pt x="239954" y="477132"/>
                  </a:cubicBezTo>
                  <a:cubicBezTo>
                    <a:pt x="371739" y="477228"/>
                    <a:pt x="478594" y="370486"/>
                    <a:pt x="478708" y="238718"/>
                  </a:cubicBezTo>
                  <a:cubicBezTo>
                    <a:pt x="478708" y="238701"/>
                    <a:pt x="478708" y="238678"/>
                    <a:pt x="478708" y="238661"/>
                  </a:cubicBezTo>
                  <a:cubicBezTo>
                    <a:pt x="478765" y="106865"/>
                    <a:pt x="371965" y="-31"/>
                    <a:pt x="240180" y="-93"/>
                  </a:cubicBezTo>
                  <a:cubicBezTo>
                    <a:pt x="108395" y="-187"/>
                    <a:pt x="1539" y="106553"/>
                    <a:pt x="1426" y="238321"/>
                  </a:cubicBezTo>
                  <a:cubicBezTo>
                    <a:pt x="1426" y="238338"/>
                    <a:pt x="1426" y="238361"/>
                    <a:pt x="1426" y="238378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52BAA6A-3719-4D9C-A681-2D0478B1F846}"/>
                </a:ext>
              </a:extLst>
            </p:cNvPr>
            <p:cNvSpPr/>
            <p:nvPr/>
          </p:nvSpPr>
          <p:spPr>
            <a:xfrm>
              <a:off x="8463641" y="4263345"/>
              <a:ext cx="703854" cy="703911"/>
            </a:xfrm>
            <a:custGeom>
              <a:avLst/>
              <a:gdLst>
                <a:gd name="connsiteX0" fmla="*/ 1426 w 703854"/>
                <a:gd name="connsiteY0" fmla="*/ 351692 h 703911"/>
                <a:gd name="connsiteX1" fmla="*/ 353155 w 703854"/>
                <a:gd name="connsiteY1" fmla="*/ 703818 h 703911"/>
                <a:gd name="connsiteX2" fmla="*/ 705281 w 703854"/>
                <a:gd name="connsiteY2" fmla="*/ 352032 h 703911"/>
                <a:gd name="connsiteX3" fmla="*/ 353495 w 703854"/>
                <a:gd name="connsiteY3" fmla="*/ -93 h 703911"/>
                <a:gd name="connsiteX4" fmla="*/ 1426 w 703854"/>
                <a:gd name="connsiteY4" fmla="*/ 351636 h 703911"/>
                <a:gd name="connsiteX5" fmla="*/ 1426 w 703854"/>
                <a:gd name="connsiteY5" fmla="*/ 351692 h 70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3854" h="703911">
                  <a:moveTo>
                    <a:pt x="1426" y="351692"/>
                  </a:moveTo>
                  <a:cubicBezTo>
                    <a:pt x="1313" y="546050"/>
                    <a:pt x="158820" y="703694"/>
                    <a:pt x="353155" y="703818"/>
                  </a:cubicBezTo>
                  <a:cubicBezTo>
                    <a:pt x="547546" y="703880"/>
                    <a:pt x="705167" y="546401"/>
                    <a:pt x="705281" y="352032"/>
                  </a:cubicBezTo>
                  <a:cubicBezTo>
                    <a:pt x="705394" y="157652"/>
                    <a:pt x="547886" y="3"/>
                    <a:pt x="353495" y="-93"/>
                  </a:cubicBezTo>
                  <a:cubicBezTo>
                    <a:pt x="159160" y="-189"/>
                    <a:pt x="1539" y="157290"/>
                    <a:pt x="1426" y="351636"/>
                  </a:cubicBezTo>
                  <a:cubicBezTo>
                    <a:pt x="1426" y="351653"/>
                    <a:pt x="1426" y="351675"/>
                    <a:pt x="1426" y="351692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A57F1-F9FA-4FE8-851B-2525F8AB1432}"/>
                </a:ext>
              </a:extLst>
            </p:cNvPr>
            <p:cNvSpPr/>
            <p:nvPr/>
          </p:nvSpPr>
          <p:spPr>
            <a:xfrm rot="16405200">
              <a:off x="9519361" y="3706018"/>
              <a:ext cx="11331" cy="651559"/>
            </a:xfrm>
            <a:custGeom>
              <a:avLst/>
              <a:gdLst>
                <a:gd name="connsiteX0" fmla="*/ 1426 w 11331"/>
                <a:gd name="connsiteY0" fmla="*/ -93 h 651559"/>
                <a:gd name="connsiteX1" fmla="*/ 12758 w 11331"/>
                <a:gd name="connsiteY1" fmla="*/ -93 h 651559"/>
                <a:gd name="connsiteX2" fmla="*/ 12758 w 11331"/>
                <a:gd name="connsiteY2" fmla="*/ 651467 h 651559"/>
                <a:gd name="connsiteX3" fmla="*/ 1426 w 11331"/>
                <a:gd name="connsiteY3" fmla="*/ 651467 h 65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31" h="651559">
                  <a:moveTo>
                    <a:pt x="1426" y="-93"/>
                  </a:moveTo>
                  <a:lnTo>
                    <a:pt x="12758" y="-93"/>
                  </a:lnTo>
                  <a:lnTo>
                    <a:pt x="12758" y="651467"/>
                  </a:lnTo>
                  <a:lnTo>
                    <a:pt x="1426" y="651467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AA2F38A-BC14-4747-AF7D-494C274CEFC0}"/>
                </a:ext>
              </a:extLst>
            </p:cNvPr>
            <p:cNvSpPr/>
            <p:nvPr/>
          </p:nvSpPr>
          <p:spPr>
            <a:xfrm rot="17555400">
              <a:off x="8060531" y="3042596"/>
              <a:ext cx="729293" cy="729293"/>
            </a:xfrm>
            <a:custGeom>
              <a:avLst/>
              <a:gdLst>
                <a:gd name="connsiteX0" fmla="*/ 730719 w 729293"/>
                <a:gd name="connsiteY0" fmla="*/ 364554 h 729293"/>
                <a:gd name="connsiteX1" fmla="*/ 366073 w 729293"/>
                <a:gd name="connsiteY1" fmla="*/ 729200 h 729293"/>
                <a:gd name="connsiteX2" fmla="*/ 1426 w 729293"/>
                <a:gd name="connsiteY2" fmla="*/ 364554 h 729293"/>
                <a:gd name="connsiteX3" fmla="*/ 366073 w 729293"/>
                <a:gd name="connsiteY3" fmla="*/ -93 h 729293"/>
                <a:gd name="connsiteX4" fmla="*/ 730719 w 729293"/>
                <a:gd name="connsiteY4" fmla="*/ 364554 h 729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293" h="729293">
                  <a:moveTo>
                    <a:pt x="730719" y="364554"/>
                  </a:moveTo>
                  <a:cubicBezTo>
                    <a:pt x="730719" y="565942"/>
                    <a:pt x="567461" y="729200"/>
                    <a:pt x="366073" y="729200"/>
                  </a:cubicBezTo>
                  <a:cubicBezTo>
                    <a:pt x="164684" y="729200"/>
                    <a:pt x="1426" y="565942"/>
                    <a:pt x="1426" y="364554"/>
                  </a:cubicBezTo>
                  <a:cubicBezTo>
                    <a:pt x="1426" y="163165"/>
                    <a:pt x="164684" y="-93"/>
                    <a:pt x="366073" y="-93"/>
                  </a:cubicBezTo>
                  <a:cubicBezTo>
                    <a:pt x="567461" y="-93"/>
                    <a:pt x="730719" y="163165"/>
                    <a:pt x="730719" y="364554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F390E41-6282-4E85-A857-7632BB39945D}"/>
                </a:ext>
              </a:extLst>
            </p:cNvPr>
            <p:cNvSpPr/>
            <p:nvPr/>
          </p:nvSpPr>
          <p:spPr>
            <a:xfrm>
              <a:off x="9482170" y="3705214"/>
              <a:ext cx="691220" cy="691219"/>
            </a:xfrm>
            <a:custGeom>
              <a:avLst/>
              <a:gdLst>
                <a:gd name="connsiteX0" fmla="*/ 1426 w 691220"/>
                <a:gd name="connsiteY0" fmla="*/ 345517 h 691219"/>
                <a:gd name="connsiteX1" fmla="*/ 347036 w 691220"/>
                <a:gd name="connsiteY1" fmla="*/ 691127 h 691219"/>
                <a:gd name="connsiteX2" fmla="*/ 692646 w 691220"/>
                <a:gd name="connsiteY2" fmla="*/ 345517 h 691219"/>
                <a:gd name="connsiteX3" fmla="*/ 347036 w 691220"/>
                <a:gd name="connsiteY3" fmla="*/ -93 h 691219"/>
                <a:gd name="connsiteX4" fmla="*/ 1426 w 691220"/>
                <a:gd name="connsiteY4" fmla="*/ 345517 h 69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220" h="691219">
                  <a:moveTo>
                    <a:pt x="1426" y="345517"/>
                  </a:moveTo>
                  <a:cubicBezTo>
                    <a:pt x="1426" y="536390"/>
                    <a:pt x="156158" y="691127"/>
                    <a:pt x="347036" y="691127"/>
                  </a:cubicBezTo>
                  <a:cubicBezTo>
                    <a:pt x="537915" y="691127"/>
                    <a:pt x="692646" y="536390"/>
                    <a:pt x="692646" y="345517"/>
                  </a:cubicBezTo>
                  <a:cubicBezTo>
                    <a:pt x="692646" y="154644"/>
                    <a:pt x="537915" y="-93"/>
                    <a:pt x="347036" y="-93"/>
                  </a:cubicBezTo>
                  <a:cubicBezTo>
                    <a:pt x="156158" y="-93"/>
                    <a:pt x="1426" y="154644"/>
                    <a:pt x="1426" y="345517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1B6EC90-8C00-4BCA-89F3-EA7CC7F428D1}"/>
                </a:ext>
              </a:extLst>
            </p:cNvPr>
            <p:cNvSpPr/>
            <p:nvPr/>
          </p:nvSpPr>
          <p:spPr>
            <a:xfrm>
              <a:off x="9630556" y="4544026"/>
              <a:ext cx="393711" cy="393711"/>
            </a:xfrm>
            <a:custGeom>
              <a:avLst/>
              <a:gdLst>
                <a:gd name="connsiteX0" fmla="*/ 1426 w 393711"/>
                <a:gd name="connsiteY0" fmla="*/ 196678 h 393711"/>
                <a:gd name="connsiteX1" fmla="*/ 198141 w 393711"/>
                <a:gd name="connsiteY1" fmla="*/ 393619 h 393711"/>
                <a:gd name="connsiteX2" fmla="*/ 198197 w 393711"/>
                <a:gd name="connsiteY2" fmla="*/ 393619 h 393711"/>
                <a:gd name="connsiteX3" fmla="*/ 395138 w 393711"/>
                <a:gd name="connsiteY3" fmla="*/ 196848 h 393711"/>
                <a:gd name="connsiteX4" fmla="*/ 198311 w 393711"/>
                <a:gd name="connsiteY4" fmla="*/ -93 h 393711"/>
                <a:gd name="connsiteX5" fmla="*/ 198197 w 393711"/>
                <a:gd name="connsiteY5" fmla="*/ -93 h 393711"/>
                <a:gd name="connsiteX6" fmla="*/ 1426 w 393711"/>
                <a:gd name="connsiteY6" fmla="*/ 196678 h 3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711" h="393711">
                  <a:moveTo>
                    <a:pt x="1426" y="196678"/>
                  </a:moveTo>
                  <a:cubicBezTo>
                    <a:pt x="1370" y="305381"/>
                    <a:pt x="89415" y="393557"/>
                    <a:pt x="198141" y="393619"/>
                  </a:cubicBezTo>
                  <a:cubicBezTo>
                    <a:pt x="198141" y="393619"/>
                    <a:pt x="198197" y="393619"/>
                    <a:pt x="198197" y="393619"/>
                  </a:cubicBezTo>
                  <a:cubicBezTo>
                    <a:pt x="306922" y="393653"/>
                    <a:pt x="395082" y="305562"/>
                    <a:pt x="395138" y="196848"/>
                  </a:cubicBezTo>
                  <a:cubicBezTo>
                    <a:pt x="395195" y="88111"/>
                    <a:pt x="307036" y="-59"/>
                    <a:pt x="198311" y="-93"/>
                  </a:cubicBezTo>
                  <a:cubicBezTo>
                    <a:pt x="198254" y="-93"/>
                    <a:pt x="198254" y="-93"/>
                    <a:pt x="198197" y="-93"/>
                  </a:cubicBezTo>
                  <a:cubicBezTo>
                    <a:pt x="89528" y="-59"/>
                    <a:pt x="1483" y="88021"/>
                    <a:pt x="1426" y="196678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317C64-AF71-4980-BC85-E90BD1980246}"/>
                </a:ext>
              </a:extLst>
            </p:cNvPr>
            <p:cNvSpPr/>
            <p:nvPr/>
          </p:nvSpPr>
          <p:spPr>
            <a:xfrm>
              <a:off x="7700750" y="2330026"/>
              <a:ext cx="655638" cy="655639"/>
            </a:xfrm>
            <a:custGeom>
              <a:avLst/>
              <a:gdLst>
                <a:gd name="connsiteX0" fmla="*/ 1426 w 655638"/>
                <a:gd name="connsiteY0" fmla="*/ 327557 h 655639"/>
                <a:gd name="connsiteX1" fmla="*/ 328962 w 655638"/>
                <a:gd name="connsiteY1" fmla="*/ 655546 h 655639"/>
                <a:gd name="connsiteX2" fmla="*/ 329076 w 655638"/>
                <a:gd name="connsiteY2" fmla="*/ 655546 h 655639"/>
                <a:gd name="connsiteX3" fmla="*/ 657065 w 655638"/>
                <a:gd name="connsiteY3" fmla="*/ 327897 h 655639"/>
                <a:gd name="connsiteX4" fmla="*/ 329416 w 655638"/>
                <a:gd name="connsiteY4" fmla="*/ -93 h 655639"/>
                <a:gd name="connsiteX5" fmla="*/ 1426 w 655638"/>
                <a:gd name="connsiteY5" fmla="*/ 327443 h 655639"/>
                <a:gd name="connsiteX6" fmla="*/ 1426 w 655638"/>
                <a:gd name="connsiteY6" fmla="*/ 327557 h 65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638" h="655639">
                  <a:moveTo>
                    <a:pt x="1426" y="327557"/>
                  </a:moveTo>
                  <a:cubicBezTo>
                    <a:pt x="1313" y="508577"/>
                    <a:pt x="147942" y="655421"/>
                    <a:pt x="328962" y="655546"/>
                  </a:cubicBezTo>
                  <a:cubicBezTo>
                    <a:pt x="329019" y="655546"/>
                    <a:pt x="329019" y="655546"/>
                    <a:pt x="329076" y="655546"/>
                  </a:cubicBezTo>
                  <a:cubicBezTo>
                    <a:pt x="510096" y="655608"/>
                    <a:pt x="656952" y="508934"/>
                    <a:pt x="657065" y="327897"/>
                  </a:cubicBezTo>
                  <a:cubicBezTo>
                    <a:pt x="657122" y="146859"/>
                    <a:pt x="510436" y="32"/>
                    <a:pt x="329416" y="-93"/>
                  </a:cubicBezTo>
                  <a:cubicBezTo>
                    <a:pt x="148395" y="-218"/>
                    <a:pt x="1540" y="146423"/>
                    <a:pt x="1426" y="327443"/>
                  </a:cubicBezTo>
                  <a:cubicBezTo>
                    <a:pt x="1426" y="327483"/>
                    <a:pt x="1426" y="327517"/>
                    <a:pt x="1426" y="327557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BA60844-3257-454F-AE27-63064F4A2C2A}"/>
                </a:ext>
              </a:extLst>
            </p:cNvPr>
            <p:cNvSpPr/>
            <p:nvPr/>
          </p:nvSpPr>
          <p:spPr>
            <a:xfrm>
              <a:off x="10190217" y="2252745"/>
              <a:ext cx="655639" cy="655638"/>
            </a:xfrm>
            <a:custGeom>
              <a:avLst/>
              <a:gdLst>
                <a:gd name="connsiteX0" fmla="*/ 1426 w 655639"/>
                <a:gd name="connsiteY0" fmla="*/ 327556 h 655638"/>
                <a:gd name="connsiteX1" fmla="*/ 329076 w 655639"/>
                <a:gd name="connsiteY1" fmla="*/ 655546 h 655638"/>
                <a:gd name="connsiteX2" fmla="*/ 657065 w 655639"/>
                <a:gd name="connsiteY2" fmla="*/ 328010 h 655638"/>
                <a:gd name="connsiteX3" fmla="*/ 657065 w 655639"/>
                <a:gd name="connsiteY3" fmla="*/ 327896 h 655638"/>
                <a:gd name="connsiteX4" fmla="*/ 329529 w 655639"/>
                <a:gd name="connsiteY4" fmla="*/ -93 h 655638"/>
                <a:gd name="connsiteX5" fmla="*/ 329416 w 655639"/>
                <a:gd name="connsiteY5" fmla="*/ -93 h 655638"/>
                <a:gd name="connsiteX6" fmla="*/ 1426 w 655639"/>
                <a:gd name="connsiteY6" fmla="*/ 327556 h 65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639" h="655638">
                  <a:moveTo>
                    <a:pt x="1426" y="327556"/>
                  </a:moveTo>
                  <a:cubicBezTo>
                    <a:pt x="1330" y="508605"/>
                    <a:pt x="148027" y="655450"/>
                    <a:pt x="329076" y="655546"/>
                  </a:cubicBezTo>
                  <a:cubicBezTo>
                    <a:pt x="510096" y="655671"/>
                    <a:pt x="656941" y="509030"/>
                    <a:pt x="657065" y="328010"/>
                  </a:cubicBezTo>
                  <a:cubicBezTo>
                    <a:pt x="657065" y="327970"/>
                    <a:pt x="657065" y="327936"/>
                    <a:pt x="657065" y="327896"/>
                  </a:cubicBezTo>
                  <a:cubicBezTo>
                    <a:pt x="657190" y="146876"/>
                    <a:pt x="510549" y="31"/>
                    <a:pt x="329529" y="-93"/>
                  </a:cubicBezTo>
                  <a:cubicBezTo>
                    <a:pt x="329490" y="-93"/>
                    <a:pt x="329456" y="-93"/>
                    <a:pt x="329416" y="-93"/>
                  </a:cubicBezTo>
                  <a:cubicBezTo>
                    <a:pt x="148379" y="-155"/>
                    <a:pt x="1551" y="146519"/>
                    <a:pt x="1426" y="327556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AB7DBE2-C9EB-4BA2-BE28-27D548AF2056}"/>
                </a:ext>
              </a:extLst>
            </p:cNvPr>
            <p:cNvSpPr/>
            <p:nvPr/>
          </p:nvSpPr>
          <p:spPr>
            <a:xfrm>
              <a:off x="9298940" y="1020618"/>
              <a:ext cx="493089" cy="493089"/>
            </a:xfrm>
            <a:custGeom>
              <a:avLst/>
              <a:gdLst>
                <a:gd name="connsiteX0" fmla="*/ 1426 w 493089"/>
                <a:gd name="connsiteY0" fmla="*/ 246310 h 493089"/>
                <a:gd name="connsiteX1" fmla="*/ 247829 w 493089"/>
                <a:gd name="connsiteY1" fmla="*/ 492996 h 493089"/>
                <a:gd name="connsiteX2" fmla="*/ 494515 w 493089"/>
                <a:gd name="connsiteY2" fmla="*/ 246593 h 493089"/>
                <a:gd name="connsiteX3" fmla="*/ 248113 w 493089"/>
                <a:gd name="connsiteY3" fmla="*/ -93 h 493089"/>
                <a:gd name="connsiteX4" fmla="*/ 1426 w 493089"/>
                <a:gd name="connsiteY4" fmla="*/ 246253 h 493089"/>
                <a:gd name="connsiteX5" fmla="*/ 1426 w 493089"/>
                <a:gd name="connsiteY5" fmla="*/ 246310 h 49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089" h="493089">
                  <a:moveTo>
                    <a:pt x="1426" y="246310"/>
                  </a:moveTo>
                  <a:cubicBezTo>
                    <a:pt x="1370" y="382469"/>
                    <a:pt x="111681" y="492900"/>
                    <a:pt x="247829" y="492996"/>
                  </a:cubicBezTo>
                  <a:cubicBezTo>
                    <a:pt x="383977" y="493058"/>
                    <a:pt x="494402" y="382752"/>
                    <a:pt x="494515" y="246593"/>
                  </a:cubicBezTo>
                  <a:cubicBezTo>
                    <a:pt x="494572" y="110434"/>
                    <a:pt x="384260" y="1"/>
                    <a:pt x="248113" y="-93"/>
                  </a:cubicBezTo>
                  <a:cubicBezTo>
                    <a:pt x="111965" y="-187"/>
                    <a:pt x="1540" y="110106"/>
                    <a:pt x="1426" y="246253"/>
                  </a:cubicBezTo>
                  <a:cubicBezTo>
                    <a:pt x="1426" y="246270"/>
                    <a:pt x="1426" y="246293"/>
                    <a:pt x="1426" y="246310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2F5E85F-4583-4AA9-AB9E-18A326F7E3B2}"/>
                </a:ext>
              </a:extLst>
            </p:cNvPr>
            <p:cNvSpPr/>
            <p:nvPr/>
          </p:nvSpPr>
          <p:spPr>
            <a:xfrm>
              <a:off x="9132141" y="3346346"/>
              <a:ext cx="375921" cy="375864"/>
            </a:xfrm>
            <a:custGeom>
              <a:avLst/>
              <a:gdLst>
                <a:gd name="connsiteX0" fmla="*/ 1426 w 375921"/>
                <a:gd name="connsiteY0" fmla="*/ 187556 h 375864"/>
                <a:gd name="connsiteX1" fmla="*/ 189188 w 375921"/>
                <a:gd name="connsiteY1" fmla="*/ 375772 h 375864"/>
                <a:gd name="connsiteX2" fmla="*/ 189302 w 375921"/>
                <a:gd name="connsiteY2" fmla="*/ 375772 h 375864"/>
                <a:gd name="connsiteX3" fmla="*/ 377348 w 375921"/>
                <a:gd name="connsiteY3" fmla="*/ 187953 h 375864"/>
                <a:gd name="connsiteX4" fmla="*/ 189472 w 375921"/>
                <a:gd name="connsiteY4" fmla="*/ -93 h 375864"/>
                <a:gd name="connsiteX5" fmla="*/ 1426 w 375921"/>
                <a:gd name="connsiteY5" fmla="*/ 187556 h 37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921" h="375864">
                  <a:moveTo>
                    <a:pt x="1426" y="187556"/>
                  </a:moveTo>
                  <a:cubicBezTo>
                    <a:pt x="1313" y="291381"/>
                    <a:pt x="85392" y="375647"/>
                    <a:pt x="189188" y="375772"/>
                  </a:cubicBezTo>
                  <a:cubicBezTo>
                    <a:pt x="189245" y="375772"/>
                    <a:pt x="189245" y="375772"/>
                    <a:pt x="189302" y="375772"/>
                  </a:cubicBezTo>
                  <a:cubicBezTo>
                    <a:pt x="293098" y="375834"/>
                    <a:pt x="377291" y="291743"/>
                    <a:pt x="377348" y="187953"/>
                  </a:cubicBezTo>
                  <a:cubicBezTo>
                    <a:pt x="377405" y="84151"/>
                    <a:pt x="293269" y="-31"/>
                    <a:pt x="189472" y="-93"/>
                  </a:cubicBezTo>
                  <a:cubicBezTo>
                    <a:pt x="85733" y="-155"/>
                    <a:pt x="1596" y="83828"/>
                    <a:pt x="1426" y="187556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D57CE52-2DE5-40C2-93C5-0F38E45BF333}"/>
                </a:ext>
              </a:extLst>
            </p:cNvPr>
            <p:cNvSpPr/>
            <p:nvPr/>
          </p:nvSpPr>
          <p:spPr>
            <a:xfrm>
              <a:off x="9393445" y="1887872"/>
              <a:ext cx="312634" cy="312635"/>
            </a:xfrm>
            <a:custGeom>
              <a:avLst/>
              <a:gdLst>
                <a:gd name="connsiteX0" fmla="*/ 1426 w 312634"/>
                <a:gd name="connsiteY0" fmla="*/ 156168 h 312635"/>
                <a:gd name="connsiteX1" fmla="*/ 157574 w 312634"/>
                <a:gd name="connsiteY1" fmla="*/ 312542 h 312635"/>
                <a:gd name="connsiteX2" fmla="*/ 157687 w 312634"/>
                <a:gd name="connsiteY2" fmla="*/ 312542 h 312635"/>
                <a:gd name="connsiteX3" fmla="*/ 314061 w 312634"/>
                <a:gd name="connsiteY3" fmla="*/ 156394 h 312635"/>
                <a:gd name="connsiteX4" fmla="*/ 314061 w 312634"/>
                <a:gd name="connsiteY4" fmla="*/ 156338 h 312635"/>
                <a:gd name="connsiteX5" fmla="*/ 157857 w 312634"/>
                <a:gd name="connsiteY5" fmla="*/ -93 h 312635"/>
                <a:gd name="connsiteX6" fmla="*/ 157687 w 312634"/>
                <a:gd name="connsiteY6" fmla="*/ -93 h 312635"/>
                <a:gd name="connsiteX7" fmla="*/ 1426 w 312634"/>
                <a:gd name="connsiteY7" fmla="*/ 156168 h 31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634" h="312635">
                  <a:moveTo>
                    <a:pt x="1426" y="156168"/>
                  </a:moveTo>
                  <a:cubicBezTo>
                    <a:pt x="1370" y="242468"/>
                    <a:pt x="71285" y="312480"/>
                    <a:pt x="157574" y="312542"/>
                  </a:cubicBezTo>
                  <a:cubicBezTo>
                    <a:pt x="157630" y="312542"/>
                    <a:pt x="157630" y="312542"/>
                    <a:pt x="157687" y="312542"/>
                  </a:cubicBezTo>
                  <a:cubicBezTo>
                    <a:pt x="243976" y="312605"/>
                    <a:pt x="314005" y="242695"/>
                    <a:pt x="314061" y="156394"/>
                  </a:cubicBezTo>
                  <a:cubicBezTo>
                    <a:pt x="314061" y="156378"/>
                    <a:pt x="314061" y="156355"/>
                    <a:pt x="314061" y="156338"/>
                  </a:cubicBezTo>
                  <a:cubicBezTo>
                    <a:pt x="314118" y="70003"/>
                    <a:pt x="244203" y="-31"/>
                    <a:pt x="157857" y="-93"/>
                  </a:cubicBezTo>
                  <a:cubicBezTo>
                    <a:pt x="157801" y="-93"/>
                    <a:pt x="157744" y="-93"/>
                    <a:pt x="157687" y="-93"/>
                  </a:cubicBezTo>
                  <a:cubicBezTo>
                    <a:pt x="71398" y="-59"/>
                    <a:pt x="1483" y="69879"/>
                    <a:pt x="1426" y="156168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742A592-89BE-4AE9-9414-F69242A55334}"/>
                </a:ext>
              </a:extLst>
            </p:cNvPr>
            <p:cNvSpPr/>
            <p:nvPr/>
          </p:nvSpPr>
          <p:spPr>
            <a:xfrm>
              <a:off x="10110047" y="3554278"/>
              <a:ext cx="264929" cy="264929"/>
            </a:xfrm>
            <a:custGeom>
              <a:avLst/>
              <a:gdLst>
                <a:gd name="connsiteX0" fmla="*/ 1426 w 264929"/>
                <a:gd name="connsiteY0" fmla="*/ 132315 h 264929"/>
                <a:gd name="connsiteX1" fmla="*/ 133835 w 264929"/>
                <a:gd name="connsiteY1" fmla="*/ 264837 h 264929"/>
                <a:gd name="connsiteX2" fmla="*/ 266356 w 264929"/>
                <a:gd name="connsiteY2" fmla="*/ 132429 h 264929"/>
                <a:gd name="connsiteX3" fmla="*/ 133948 w 264929"/>
                <a:gd name="connsiteY3" fmla="*/ -93 h 264929"/>
                <a:gd name="connsiteX4" fmla="*/ 1426 w 264929"/>
                <a:gd name="connsiteY4" fmla="*/ 132315 h 26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929" h="264929">
                  <a:moveTo>
                    <a:pt x="1426" y="132315"/>
                  </a:moveTo>
                  <a:cubicBezTo>
                    <a:pt x="1370" y="205471"/>
                    <a:pt x="60678" y="264803"/>
                    <a:pt x="133835" y="264837"/>
                  </a:cubicBezTo>
                  <a:cubicBezTo>
                    <a:pt x="206990" y="264871"/>
                    <a:pt x="266322" y="205585"/>
                    <a:pt x="266356" y="132429"/>
                  </a:cubicBezTo>
                  <a:cubicBezTo>
                    <a:pt x="266390" y="59273"/>
                    <a:pt x="207104" y="-59"/>
                    <a:pt x="133948" y="-93"/>
                  </a:cubicBezTo>
                  <a:cubicBezTo>
                    <a:pt x="60792" y="-127"/>
                    <a:pt x="1483" y="59159"/>
                    <a:pt x="1426" y="132315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050C631-2CE4-4653-A752-3B7167175B73}"/>
                </a:ext>
              </a:extLst>
            </p:cNvPr>
            <p:cNvSpPr/>
            <p:nvPr/>
          </p:nvSpPr>
          <p:spPr>
            <a:xfrm>
              <a:off x="10522852" y="2995807"/>
              <a:ext cx="225666" cy="225666"/>
            </a:xfrm>
            <a:custGeom>
              <a:avLst/>
              <a:gdLst>
                <a:gd name="connsiteX0" fmla="*/ 1426 w 225666"/>
                <a:gd name="connsiteY0" fmla="*/ 112655 h 225666"/>
                <a:gd name="connsiteX1" fmla="*/ 114118 w 225666"/>
                <a:gd name="connsiteY1" fmla="*/ 225573 h 225666"/>
                <a:gd name="connsiteX2" fmla="*/ 114174 w 225666"/>
                <a:gd name="connsiteY2" fmla="*/ 225573 h 225666"/>
                <a:gd name="connsiteX3" fmla="*/ 227093 w 225666"/>
                <a:gd name="connsiteY3" fmla="*/ 112768 h 225666"/>
                <a:gd name="connsiteX4" fmla="*/ 114344 w 225666"/>
                <a:gd name="connsiteY4" fmla="*/ -93 h 225666"/>
                <a:gd name="connsiteX5" fmla="*/ 114288 w 225666"/>
                <a:gd name="connsiteY5" fmla="*/ -93 h 225666"/>
                <a:gd name="connsiteX6" fmla="*/ 1426 w 225666"/>
                <a:gd name="connsiteY6" fmla="*/ 112542 h 225666"/>
                <a:gd name="connsiteX7" fmla="*/ 1426 w 225666"/>
                <a:gd name="connsiteY7" fmla="*/ 112655 h 22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666" h="225666">
                  <a:moveTo>
                    <a:pt x="1426" y="112655"/>
                  </a:moveTo>
                  <a:cubicBezTo>
                    <a:pt x="1364" y="174956"/>
                    <a:pt x="51817" y="225511"/>
                    <a:pt x="114118" y="225573"/>
                  </a:cubicBezTo>
                  <a:cubicBezTo>
                    <a:pt x="114135" y="225573"/>
                    <a:pt x="114157" y="225573"/>
                    <a:pt x="114174" y="225573"/>
                  </a:cubicBezTo>
                  <a:cubicBezTo>
                    <a:pt x="176492" y="225573"/>
                    <a:pt x="227030" y="175086"/>
                    <a:pt x="227093" y="112768"/>
                  </a:cubicBezTo>
                  <a:cubicBezTo>
                    <a:pt x="227127" y="50468"/>
                    <a:pt x="176645" y="-59"/>
                    <a:pt x="114344" y="-93"/>
                  </a:cubicBezTo>
                  <a:cubicBezTo>
                    <a:pt x="114328" y="-93"/>
                    <a:pt x="114305" y="-93"/>
                    <a:pt x="114288" y="-93"/>
                  </a:cubicBezTo>
                  <a:cubicBezTo>
                    <a:pt x="52021" y="-155"/>
                    <a:pt x="1489" y="50275"/>
                    <a:pt x="1426" y="112542"/>
                  </a:cubicBezTo>
                  <a:cubicBezTo>
                    <a:pt x="1426" y="112581"/>
                    <a:pt x="1426" y="112616"/>
                    <a:pt x="1426" y="112655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0C7279B-F7E1-4A11-A052-AA5589ABA6E6}"/>
                </a:ext>
              </a:extLst>
            </p:cNvPr>
            <p:cNvSpPr/>
            <p:nvPr/>
          </p:nvSpPr>
          <p:spPr>
            <a:xfrm>
              <a:off x="7759333" y="2001923"/>
              <a:ext cx="307932" cy="307932"/>
            </a:xfrm>
            <a:custGeom>
              <a:avLst/>
              <a:gdLst>
                <a:gd name="connsiteX0" fmla="*/ 1426 w 307932"/>
                <a:gd name="connsiteY0" fmla="*/ 153788 h 307932"/>
                <a:gd name="connsiteX1" fmla="*/ 155251 w 307932"/>
                <a:gd name="connsiteY1" fmla="*/ 307840 h 307932"/>
                <a:gd name="connsiteX2" fmla="*/ 155308 w 307932"/>
                <a:gd name="connsiteY2" fmla="*/ 307840 h 307932"/>
                <a:gd name="connsiteX3" fmla="*/ 309359 w 307932"/>
                <a:gd name="connsiteY3" fmla="*/ 153958 h 307932"/>
                <a:gd name="connsiteX4" fmla="*/ 155534 w 307932"/>
                <a:gd name="connsiteY4" fmla="*/ -93 h 307932"/>
                <a:gd name="connsiteX5" fmla="*/ 155477 w 307932"/>
                <a:gd name="connsiteY5" fmla="*/ -93 h 307932"/>
                <a:gd name="connsiteX6" fmla="*/ 1426 w 307932"/>
                <a:gd name="connsiteY6" fmla="*/ 153732 h 307932"/>
                <a:gd name="connsiteX7" fmla="*/ 1426 w 307932"/>
                <a:gd name="connsiteY7" fmla="*/ 153788 h 3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932" h="307932">
                  <a:moveTo>
                    <a:pt x="1426" y="153788"/>
                  </a:moveTo>
                  <a:cubicBezTo>
                    <a:pt x="1370" y="238809"/>
                    <a:pt x="70208" y="307778"/>
                    <a:pt x="155251" y="307840"/>
                  </a:cubicBezTo>
                  <a:cubicBezTo>
                    <a:pt x="155251" y="307840"/>
                    <a:pt x="155308" y="307840"/>
                    <a:pt x="155308" y="307840"/>
                  </a:cubicBezTo>
                  <a:cubicBezTo>
                    <a:pt x="240294" y="307840"/>
                    <a:pt x="309246" y="238973"/>
                    <a:pt x="309359" y="153958"/>
                  </a:cubicBezTo>
                  <a:cubicBezTo>
                    <a:pt x="309416" y="68938"/>
                    <a:pt x="240577" y="-31"/>
                    <a:pt x="155534" y="-93"/>
                  </a:cubicBezTo>
                  <a:cubicBezTo>
                    <a:pt x="155534" y="-93"/>
                    <a:pt x="155477" y="-93"/>
                    <a:pt x="155477" y="-93"/>
                  </a:cubicBezTo>
                  <a:cubicBezTo>
                    <a:pt x="70435" y="-155"/>
                    <a:pt x="1483" y="68712"/>
                    <a:pt x="1426" y="153732"/>
                  </a:cubicBezTo>
                  <a:cubicBezTo>
                    <a:pt x="1426" y="153749"/>
                    <a:pt x="1426" y="153771"/>
                    <a:pt x="1426" y="153788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548DAB7-2F60-48D5-8308-1C64019F2F00}"/>
                </a:ext>
              </a:extLst>
            </p:cNvPr>
            <p:cNvSpPr/>
            <p:nvPr/>
          </p:nvSpPr>
          <p:spPr>
            <a:xfrm>
              <a:off x="8537578" y="2692860"/>
              <a:ext cx="304760" cy="304816"/>
            </a:xfrm>
            <a:custGeom>
              <a:avLst/>
              <a:gdLst>
                <a:gd name="connsiteX0" fmla="*/ 1426 w 304760"/>
                <a:gd name="connsiteY0" fmla="*/ 152259 h 304816"/>
                <a:gd name="connsiteX1" fmla="*/ 153551 w 304760"/>
                <a:gd name="connsiteY1" fmla="*/ 304724 h 304816"/>
                <a:gd name="connsiteX2" fmla="*/ 153721 w 304760"/>
                <a:gd name="connsiteY2" fmla="*/ 304724 h 304816"/>
                <a:gd name="connsiteX3" fmla="*/ 306187 w 304760"/>
                <a:gd name="connsiteY3" fmla="*/ 152485 h 304816"/>
                <a:gd name="connsiteX4" fmla="*/ 306187 w 304760"/>
                <a:gd name="connsiteY4" fmla="*/ 152429 h 304816"/>
                <a:gd name="connsiteX5" fmla="*/ 153892 w 304760"/>
                <a:gd name="connsiteY5" fmla="*/ -93 h 304816"/>
                <a:gd name="connsiteX6" fmla="*/ 1426 w 304760"/>
                <a:gd name="connsiteY6" fmla="*/ 152259 h 30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760" h="304816">
                  <a:moveTo>
                    <a:pt x="1426" y="152259"/>
                  </a:moveTo>
                  <a:cubicBezTo>
                    <a:pt x="1313" y="236366"/>
                    <a:pt x="69415" y="304627"/>
                    <a:pt x="153551" y="304724"/>
                  </a:cubicBezTo>
                  <a:cubicBezTo>
                    <a:pt x="153608" y="304724"/>
                    <a:pt x="153665" y="304724"/>
                    <a:pt x="153721" y="304724"/>
                  </a:cubicBezTo>
                  <a:cubicBezTo>
                    <a:pt x="237858" y="304786"/>
                    <a:pt x="306130" y="236627"/>
                    <a:pt x="306187" y="152485"/>
                  </a:cubicBezTo>
                  <a:cubicBezTo>
                    <a:pt x="306187" y="152468"/>
                    <a:pt x="306187" y="152446"/>
                    <a:pt x="306187" y="152429"/>
                  </a:cubicBezTo>
                  <a:cubicBezTo>
                    <a:pt x="306243" y="68258"/>
                    <a:pt x="238084" y="-31"/>
                    <a:pt x="153892" y="-93"/>
                  </a:cubicBezTo>
                  <a:cubicBezTo>
                    <a:pt x="69699" y="-127"/>
                    <a:pt x="1483" y="68088"/>
                    <a:pt x="1426" y="15225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B00A306-DA2B-4CA2-BD10-35D1199052DC}"/>
                </a:ext>
              </a:extLst>
            </p:cNvPr>
            <p:cNvSpPr/>
            <p:nvPr/>
          </p:nvSpPr>
          <p:spPr>
            <a:xfrm>
              <a:off x="9325625" y="4597284"/>
              <a:ext cx="233201" cy="233144"/>
            </a:xfrm>
            <a:custGeom>
              <a:avLst/>
              <a:gdLst>
                <a:gd name="connsiteX0" fmla="*/ 1426 w 233201"/>
                <a:gd name="connsiteY0" fmla="*/ 116338 h 233144"/>
                <a:gd name="connsiteX1" fmla="*/ 117914 w 233201"/>
                <a:gd name="connsiteY1" fmla="*/ 233052 h 233144"/>
                <a:gd name="connsiteX2" fmla="*/ 117971 w 233201"/>
                <a:gd name="connsiteY2" fmla="*/ 233052 h 233144"/>
                <a:gd name="connsiteX3" fmla="*/ 234628 w 233201"/>
                <a:gd name="connsiteY3" fmla="*/ 116508 h 233144"/>
                <a:gd name="connsiteX4" fmla="*/ 234628 w 233201"/>
                <a:gd name="connsiteY4" fmla="*/ 116338 h 233144"/>
                <a:gd name="connsiteX5" fmla="*/ 117971 w 233201"/>
                <a:gd name="connsiteY5" fmla="*/ -93 h 233144"/>
                <a:gd name="connsiteX6" fmla="*/ 117858 w 233201"/>
                <a:gd name="connsiteY6" fmla="*/ -93 h 233144"/>
                <a:gd name="connsiteX7" fmla="*/ 1426 w 233201"/>
                <a:gd name="connsiteY7" fmla="*/ 116338 h 23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201" h="233144">
                  <a:moveTo>
                    <a:pt x="1426" y="116338"/>
                  </a:moveTo>
                  <a:cubicBezTo>
                    <a:pt x="1370" y="180735"/>
                    <a:pt x="53495" y="232990"/>
                    <a:pt x="117914" y="233052"/>
                  </a:cubicBezTo>
                  <a:cubicBezTo>
                    <a:pt x="117914" y="233052"/>
                    <a:pt x="117971" y="233052"/>
                    <a:pt x="117971" y="233052"/>
                  </a:cubicBezTo>
                  <a:cubicBezTo>
                    <a:pt x="182390" y="233086"/>
                    <a:pt x="234572" y="180905"/>
                    <a:pt x="234628" y="116508"/>
                  </a:cubicBezTo>
                  <a:cubicBezTo>
                    <a:pt x="234628" y="116451"/>
                    <a:pt x="234628" y="116395"/>
                    <a:pt x="234628" y="116338"/>
                  </a:cubicBezTo>
                  <a:cubicBezTo>
                    <a:pt x="234572" y="51969"/>
                    <a:pt x="182334" y="-155"/>
                    <a:pt x="117971" y="-93"/>
                  </a:cubicBezTo>
                  <a:cubicBezTo>
                    <a:pt x="117914" y="-93"/>
                    <a:pt x="117914" y="-93"/>
                    <a:pt x="117858" y="-93"/>
                  </a:cubicBezTo>
                  <a:cubicBezTo>
                    <a:pt x="53608" y="-31"/>
                    <a:pt x="1483" y="52060"/>
                    <a:pt x="1426" y="116338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20666A4-25B0-4C15-B72D-ADE085C5D294}"/>
                </a:ext>
              </a:extLst>
            </p:cNvPr>
            <p:cNvSpPr/>
            <p:nvPr/>
          </p:nvSpPr>
          <p:spPr>
            <a:xfrm>
              <a:off x="8337522" y="3879945"/>
              <a:ext cx="260963" cy="261020"/>
            </a:xfrm>
            <a:custGeom>
              <a:avLst/>
              <a:gdLst>
                <a:gd name="connsiteX0" fmla="*/ 1426 w 260963"/>
                <a:gd name="connsiteY0" fmla="*/ 130219 h 261020"/>
                <a:gd name="connsiteX1" fmla="*/ 131738 w 260963"/>
                <a:gd name="connsiteY1" fmla="*/ 260927 h 261020"/>
                <a:gd name="connsiteX2" fmla="*/ 262390 w 260963"/>
                <a:gd name="connsiteY2" fmla="*/ 130615 h 261020"/>
                <a:gd name="connsiteX3" fmla="*/ 132078 w 260963"/>
                <a:gd name="connsiteY3" fmla="*/ -93 h 261020"/>
                <a:gd name="connsiteX4" fmla="*/ 1426 w 260963"/>
                <a:gd name="connsiteY4" fmla="*/ 130219 h 26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963" h="261020">
                  <a:moveTo>
                    <a:pt x="1426" y="130219"/>
                  </a:moveTo>
                  <a:cubicBezTo>
                    <a:pt x="1370" y="202275"/>
                    <a:pt x="59670" y="260769"/>
                    <a:pt x="131738" y="260927"/>
                  </a:cubicBezTo>
                  <a:cubicBezTo>
                    <a:pt x="203750" y="260961"/>
                    <a:pt x="262220" y="202655"/>
                    <a:pt x="262390" y="130615"/>
                  </a:cubicBezTo>
                  <a:cubicBezTo>
                    <a:pt x="262447" y="58570"/>
                    <a:pt x="204146" y="94"/>
                    <a:pt x="132078" y="-93"/>
                  </a:cubicBezTo>
                  <a:cubicBezTo>
                    <a:pt x="60067" y="-93"/>
                    <a:pt x="1596" y="58196"/>
                    <a:pt x="1426" y="13021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74DBB4C-FFD9-483C-AFB4-F8EA2A4EE710}"/>
                </a:ext>
              </a:extLst>
            </p:cNvPr>
            <p:cNvSpPr/>
            <p:nvPr/>
          </p:nvSpPr>
          <p:spPr>
            <a:xfrm>
              <a:off x="9925854" y="2973710"/>
              <a:ext cx="493032" cy="493032"/>
            </a:xfrm>
            <a:custGeom>
              <a:avLst/>
              <a:gdLst>
                <a:gd name="connsiteX0" fmla="*/ 1426 w 493032"/>
                <a:gd name="connsiteY0" fmla="*/ 246310 h 493032"/>
                <a:gd name="connsiteX1" fmla="*/ 247829 w 493032"/>
                <a:gd name="connsiteY1" fmla="*/ 492939 h 493032"/>
                <a:gd name="connsiteX2" fmla="*/ 494458 w 493032"/>
                <a:gd name="connsiteY2" fmla="*/ 246650 h 493032"/>
                <a:gd name="connsiteX3" fmla="*/ 494458 w 493032"/>
                <a:gd name="connsiteY3" fmla="*/ 246536 h 493032"/>
                <a:gd name="connsiteX4" fmla="*/ 248169 w 493032"/>
                <a:gd name="connsiteY4" fmla="*/ -93 h 493032"/>
                <a:gd name="connsiteX5" fmla="*/ 248056 w 493032"/>
                <a:gd name="connsiteY5" fmla="*/ -93 h 493032"/>
                <a:gd name="connsiteX6" fmla="*/ 1426 w 493032"/>
                <a:gd name="connsiteY6" fmla="*/ 246310 h 4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032" h="493032">
                  <a:moveTo>
                    <a:pt x="1426" y="246310"/>
                  </a:moveTo>
                  <a:cubicBezTo>
                    <a:pt x="1370" y="382457"/>
                    <a:pt x="111681" y="492877"/>
                    <a:pt x="247829" y="492939"/>
                  </a:cubicBezTo>
                  <a:cubicBezTo>
                    <a:pt x="383943" y="493036"/>
                    <a:pt x="494362" y="382763"/>
                    <a:pt x="494458" y="246650"/>
                  </a:cubicBezTo>
                  <a:cubicBezTo>
                    <a:pt x="494458" y="246610"/>
                    <a:pt x="494458" y="246576"/>
                    <a:pt x="494458" y="246536"/>
                  </a:cubicBezTo>
                  <a:cubicBezTo>
                    <a:pt x="494555" y="110423"/>
                    <a:pt x="384283" y="3"/>
                    <a:pt x="248169" y="-93"/>
                  </a:cubicBezTo>
                  <a:cubicBezTo>
                    <a:pt x="248129" y="-93"/>
                    <a:pt x="248095" y="-93"/>
                    <a:pt x="248056" y="-93"/>
                  </a:cubicBezTo>
                  <a:cubicBezTo>
                    <a:pt x="111908" y="-155"/>
                    <a:pt x="1483" y="110162"/>
                    <a:pt x="1426" y="246310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48714E5-4749-42C0-8397-2BBBDBD9437D}"/>
                </a:ext>
              </a:extLst>
            </p:cNvPr>
            <p:cNvSpPr/>
            <p:nvPr/>
          </p:nvSpPr>
          <p:spPr>
            <a:xfrm>
              <a:off x="8889024" y="1593310"/>
              <a:ext cx="493089" cy="493032"/>
            </a:xfrm>
            <a:custGeom>
              <a:avLst/>
              <a:gdLst>
                <a:gd name="connsiteX0" fmla="*/ 1426 w 493089"/>
                <a:gd name="connsiteY0" fmla="*/ 246310 h 493032"/>
                <a:gd name="connsiteX1" fmla="*/ 247829 w 493089"/>
                <a:gd name="connsiteY1" fmla="*/ 492939 h 493032"/>
                <a:gd name="connsiteX2" fmla="*/ 494515 w 493089"/>
                <a:gd name="connsiteY2" fmla="*/ 246537 h 493032"/>
                <a:gd name="connsiteX3" fmla="*/ 248113 w 493089"/>
                <a:gd name="connsiteY3" fmla="*/ -93 h 493032"/>
                <a:gd name="connsiteX4" fmla="*/ 1426 w 493089"/>
                <a:gd name="connsiteY4" fmla="*/ 246253 h 493032"/>
                <a:gd name="connsiteX5" fmla="*/ 1426 w 493089"/>
                <a:gd name="connsiteY5" fmla="*/ 246310 h 4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089" h="493032">
                  <a:moveTo>
                    <a:pt x="1426" y="246310"/>
                  </a:moveTo>
                  <a:cubicBezTo>
                    <a:pt x="1370" y="382457"/>
                    <a:pt x="111681" y="492877"/>
                    <a:pt x="247829" y="492939"/>
                  </a:cubicBezTo>
                  <a:cubicBezTo>
                    <a:pt x="383977" y="493002"/>
                    <a:pt x="494402" y="382696"/>
                    <a:pt x="494515" y="246537"/>
                  </a:cubicBezTo>
                  <a:cubicBezTo>
                    <a:pt x="494572" y="110389"/>
                    <a:pt x="384260" y="-31"/>
                    <a:pt x="248113" y="-93"/>
                  </a:cubicBezTo>
                  <a:cubicBezTo>
                    <a:pt x="111965" y="-189"/>
                    <a:pt x="1540" y="110106"/>
                    <a:pt x="1426" y="246253"/>
                  </a:cubicBezTo>
                  <a:cubicBezTo>
                    <a:pt x="1426" y="246270"/>
                    <a:pt x="1426" y="246293"/>
                    <a:pt x="1426" y="246310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D07DF3D-6FAD-4521-84C5-01A15FA5C9AB}"/>
                </a:ext>
              </a:extLst>
            </p:cNvPr>
            <p:cNvSpPr/>
            <p:nvPr/>
          </p:nvSpPr>
          <p:spPr>
            <a:xfrm>
              <a:off x="8653669" y="3756205"/>
              <a:ext cx="302493" cy="302210"/>
            </a:xfrm>
            <a:custGeom>
              <a:avLst/>
              <a:gdLst>
                <a:gd name="connsiteX0" fmla="*/ 1426 w 302493"/>
                <a:gd name="connsiteY0" fmla="*/ 150786 h 302210"/>
                <a:gd name="connsiteX1" fmla="*/ 152532 w 302493"/>
                <a:gd name="connsiteY1" fmla="*/ 302118 h 302210"/>
                <a:gd name="connsiteX2" fmla="*/ 152589 w 302493"/>
                <a:gd name="connsiteY2" fmla="*/ 302118 h 302210"/>
                <a:gd name="connsiteX3" fmla="*/ 303920 w 302493"/>
                <a:gd name="connsiteY3" fmla="*/ 151012 h 302210"/>
                <a:gd name="connsiteX4" fmla="*/ 303920 w 302493"/>
                <a:gd name="connsiteY4" fmla="*/ 150955 h 302210"/>
                <a:gd name="connsiteX5" fmla="*/ 152759 w 302493"/>
                <a:gd name="connsiteY5" fmla="*/ -93 h 302210"/>
                <a:gd name="connsiteX6" fmla="*/ 1426 w 302493"/>
                <a:gd name="connsiteY6" fmla="*/ 150786 h 30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93" h="302210">
                  <a:moveTo>
                    <a:pt x="1426" y="150786"/>
                  </a:moveTo>
                  <a:cubicBezTo>
                    <a:pt x="1370" y="234298"/>
                    <a:pt x="69019" y="302055"/>
                    <a:pt x="152532" y="302118"/>
                  </a:cubicBezTo>
                  <a:cubicBezTo>
                    <a:pt x="152532" y="302118"/>
                    <a:pt x="152589" y="302118"/>
                    <a:pt x="152589" y="302118"/>
                  </a:cubicBezTo>
                  <a:cubicBezTo>
                    <a:pt x="236101" y="302180"/>
                    <a:pt x="303863" y="234531"/>
                    <a:pt x="303920" y="151012"/>
                  </a:cubicBezTo>
                  <a:cubicBezTo>
                    <a:pt x="303920" y="150995"/>
                    <a:pt x="303920" y="150973"/>
                    <a:pt x="303920" y="150955"/>
                  </a:cubicBezTo>
                  <a:cubicBezTo>
                    <a:pt x="303807" y="67528"/>
                    <a:pt x="236158" y="-59"/>
                    <a:pt x="152759" y="-93"/>
                  </a:cubicBezTo>
                  <a:cubicBezTo>
                    <a:pt x="69358" y="-155"/>
                    <a:pt x="1597" y="67358"/>
                    <a:pt x="1426" y="150786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8735BAA-A3A6-4405-965F-5BD44F66F7D1}"/>
                </a:ext>
              </a:extLst>
            </p:cNvPr>
            <p:cNvSpPr/>
            <p:nvPr/>
          </p:nvSpPr>
          <p:spPr>
            <a:xfrm>
              <a:off x="9579307" y="3074470"/>
              <a:ext cx="305949" cy="305666"/>
            </a:xfrm>
            <a:custGeom>
              <a:avLst/>
              <a:gdLst>
                <a:gd name="connsiteX0" fmla="*/ 1426 w 305949"/>
                <a:gd name="connsiteY0" fmla="*/ 152599 h 305666"/>
                <a:gd name="connsiteX1" fmla="*/ 154401 w 305949"/>
                <a:gd name="connsiteY1" fmla="*/ 305574 h 305666"/>
                <a:gd name="connsiteX2" fmla="*/ 307376 w 305949"/>
                <a:gd name="connsiteY2" fmla="*/ 152882 h 305666"/>
                <a:gd name="connsiteX3" fmla="*/ 154401 w 305949"/>
                <a:gd name="connsiteY3" fmla="*/ -93 h 305666"/>
                <a:gd name="connsiteX4" fmla="*/ 1426 w 305949"/>
                <a:gd name="connsiteY4" fmla="*/ 152599 h 30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949" h="305666">
                  <a:moveTo>
                    <a:pt x="1426" y="152599"/>
                  </a:moveTo>
                  <a:cubicBezTo>
                    <a:pt x="1426" y="237086"/>
                    <a:pt x="69926" y="305574"/>
                    <a:pt x="154401" y="305574"/>
                  </a:cubicBezTo>
                  <a:cubicBezTo>
                    <a:pt x="238764" y="305574"/>
                    <a:pt x="307207" y="237256"/>
                    <a:pt x="307376" y="152882"/>
                  </a:cubicBezTo>
                  <a:cubicBezTo>
                    <a:pt x="307376" y="68394"/>
                    <a:pt x="238878" y="-93"/>
                    <a:pt x="154401" y="-93"/>
                  </a:cubicBezTo>
                  <a:cubicBezTo>
                    <a:pt x="70038" y="-93"/>
                    <a:pt x="1596" y="68224"/>
                    <a:pt x="1426" y="152599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72EBB70-B0FB-4213-81F1-FA1207AB7106}"/>
                </a:ext>
              </a:extLst>
            </p:cNvPr>
            <p:cNvSpPr/>
            <p:nvPr/>
          </p:nvSpPr>
          <p:spPr>
            <a:xfrm>
              <a:off x="9822681" y="2673653"/>
              <a:ext cx="317280" cy="317281"/>
            </a:xfrm>
            <a:custGeom>
              <a:avLst/>
              <a:gdLst>
                <a:gd name="connsiteX0" fmla="*/ 1426 w 317280"/>
                <a:gd name="connsiteY0" fmla="*/ 158548 h 317281"/>
                <a:gd name="connsiteX1" fmla="*/ 160067 w 317280"/>
                <a:gd name="connsiteY1" fmla="*/ 317188 h 317281"/>
                <a:gd name="connsiteX2" fmla="*/ 318707 w 317280"/>
                <a:gd name="connsiteY2" fmla="*/ 158548 h 317281"/>
                <a:gd name="connsiteX3" fmla="*/ 160067 w 317280"/>
                <a:gd name="connsiteY3" fmla="*/ -93 h 317281"/>
                <a:gd name="connsiteX4" fmla="*/ 1426 w 317280"/>
                <a:gd name="connsiteY4" fmla="*/ 158548 h 31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80" h="317281">
                  <a:moveTo>
                    <a:pt x="1426" y="158548"/>
                  </a:moveTo>
                  <a:cubicBezTo>
                    <a:pt x="1426" y="246163"/>
                    <a:pt x="72474" y="317188"/>
                    <a:pt x="160067" y="317188"/>
                  </a:cubicBezTo>
                  <a:cubicBezTo>
                    <a:pt x="247659" y="317188"/>
                    <a:pt x="318707" y="246163"/>
                    <a:pt x="318707" y="158548"/>
                  </a:cubicBezTo>
                  <a:cubicBezTo>
                    <a:pt x="318707" y="70933"/>
                    <a:pt x="247659" y="-93"/>
                    <a:pt x="160067" y="-93"/>
                  </a:cubicBezTo>
                  <a:cubicBezTo>
                    <a:pt x="72474" y="-93"/>
                    <a:pt x="1426" y="70933"/>
                    <a:pt x="1426" y="158548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B2DD7FF-1DDB-420E-A9ED-6AF1E13EC83A}"/>
                </a:ext>
              </a:extLst>
            </p:cNvPr>
            <p:cNvSpPr/>
            <p:nvPr/>
          </p:nvSpPr>
          <p:spPr>
            <a:xfrm>
              <a:off x="8420751" y="2212802"/>
              <a:ext cx="410142" cy="410256"/>
            </a:xfrm>
            <a:custGeom>
              <a:avLst/>
              <a:gdLst>
                <a:gd name="connsiteX0" fmla="*/ 1426 w 410142"/>
                <a:gd name="connsiteY0" fmla="*/ 204894 h 410256"/>
                <a:gd name="connsiteX1" fmla="*/ 206243 w 410142"/>
                <a:gd name="connsiteY1" fmla="*/ 410163 h 410256"/>
                <a:gd name="connsiteX2" fmla="*/ 206413 w 410142"/>
                <a:gd name="connsiteY2" fmla="*/ 410163 h 410256"/>
                <a:gd name="connsiteX3" fmla="*/ 411569 w 410142"/>
                <a:gd name="connsiteY3" fmla="*/ 205234 h 410256"/>
                <a:gd name="connsiteX4" fmla="*/ 411569 w 410142"/>
                <a:gd name="connsiteY4" fmla="*/ 205177 h 410256"/>
                <a:gd name="connsiteX5" fmla="*/ 206866 w 410142"/>
                <a:gd name="connsiteY5" fmla="*/ -93 h 410256"/>
                <a:gd name="connsiteX6" fmla="*/ 1426 w 410142"/>
                <a:gd name="connsiteY6" fmla="*/ 204554 h 410256"/>
                <a:gd name="connsiteX7" fmla="*/ 1426 w 410142"/>
                <a:gd name="connsiteY7" fmla="*/ 204894 h 41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142" h="410256">
                  <a:moveTo>
                    <a:pt x="1426" y="204894"/>
                  </a:moveTo>
                  <a:cubicBezTo>
                    <a:pt x="1313" y="318135"/>
                    <a:pt x="92985" y="410039"/>
                    <a:pt x="206243" y="410163"/>
                  </a:cubicBezTo>
                  <a:cubicBezTo>
                    <a:pt x="206300" y="410163"/>
                    <a:pt x="206356" y="410163"/>
                    <a:pt x="206413" y="410163"/>
                  </a:cubicBezTo>
                  <a:cubicBezTo>
                    <a:pt x="319671" y="410226"/>
                    <a:pt x="411512" y="318475"/>
                    <a:pt x="411569" y="205234"/>
                  </a:cubicBezTo>
                  <a:cubicBezTo>
                    <a:pt x="411569" y="205217"/>
                    <a:pt x="411569" y="205194"/>
                    <a:pt x="411569" y="205177"/>
                  </a:cubicBezTo>
                  <a:cubicBezTo>
                    <a:pt x="411683" y="91993"/>
                    <a:pt x="320067" y="128"/>
                    <a:pt x="206866" y="-93"/>
                  </a:cubicBezTo>
                  <a:cubicBezTo>
                    <a:pt x="93608" y="-314"/>
                    <a:pt x="1653" y="91313"/>
                    <a:pt x="1426" y="204554"/>
                  </a:cubicBezTo>
                  <a:cubicBezTo>
                    <a:pt x="1426" y="204667"/>
                    <a:pt x="1426" y="204780"/>
                    <a:pt x="1426" y="204894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65AE65-3799-4BF2-814C-7A4C1AFA82B9}"/>
                </a:ext>
              </a:extLst>
            </p:cNvPr>
            <p:cNvSpPr/>
            <p:nvPr/>
          </p:nvSpPr>
          <p:spPr>
            <a:xfrm>
              <a:off x="9772822" y="2240791"/>
              <a:ext cx="312918" cy="312692"/>
            </a:xfrm>
            <a:custGeom>
              <a:avLst/>
              <a:gdLst>
                <a:gd name="connsiteX0" fmla="*/ 1426 w 312918"/>
                <a:gd name="connsiteY0" fmla="*/ 156168 h 312692"/>
                <a:gd name="connsiteX1" fmla="*/ 157630 w 312918"/>
                <a:gd name="connsiteY1" fmla="*/ 312599 h 312692"/>
                <a:gd name="connsiteX2" fmla="*/ 157914 w 312918"/>
                <a:gd name="connsiteY2" fmla="*/ 312599 h 312692"/>
                <a:gd name="connsiteX3" fmla="*/ 314345 w 312918"/>
                <a:gd name="connsiteY3" fmla="*/ 156338 h 312692"/>
                <a:gd name="connsiteX4" fmla="*/ 158027 w 312918"/>
                <a:gd name="connsiteY4" fmla="*/ -93 h 312692"/>
                <a:gd name="connsiteX5" fmla="*/ 157914 w 312918"/>
                <a:gd name="connsiteY5" fmla="*/ -93 h 312692"/>
                <a:gd name="connsiteX6" fmla="*/ 1426 w 312918"/>
                <a:gd name="connsiteY6" fmla="*/ 155942 h 312692"/>
                <a:gd name="connsiteX7" fmla="*/ 1426 w 312918"/>
                <a:gd name="connsiteY7" fmla="*/ 156168 h 31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18" h="312692">
                  <a:moveTo>
                    <a:pt x="1426" y="156168"/>
                  </a:moveTo>
                  <a:cubicBezTo>
                    <a:pt x="1370" y="242503"/>
                    <a:pt x="71285" y="312537"/>
                    <a:pt x="157630" y="312599"/>
                  </a:cubicBezTo>
                  <a:cubicBezTo>
                    <a:pt x="157744" y="312599"/>
                    <a:pt x="157801" y="312599"/>
                    <a:pt x="157914" y="312599"/>
                  </a:cubicBezTo>
                  <a:cubicBezTo>
                    <a:pt x="244260" y="312633"/>
                    <a:pt x="314288" y="242678"/>
                    <a:pt x="314345" y="156338"/>
                  </a:cubicBezTo>
                  <a:cubicBezTo>
                    <a:pt x="314402" y="69975"/>
                    <a:pt x="244373" y="-59"/>
                    <a:pt x="158027" y="-93"/>
                  </a:cubicBezTo>
                  <a:cubicBezTo>
                    <a:pt x="157971" y="-93"/>
                    <a:pt x="157971" y="-93"/>
                    <a:pt x="157914" y="-93"/>
                  </a:cubicBezTo>
                  <a:cubicBezTo>
                    <a:pt x="71625" y="-218"/>
                    <a:pt x="1540" y="69641"/>
                    <a:pt x="1426" y="155942"/>
                  </a:cubicBezTo>
                  <a:cubicBezTo>
                    <a:pt x="1426" y="156015"/>
                    <a:pt x="1426" y="156094"/>
                    <a:pt x="1426" y="156168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42E22BE-FA11-4EB7-AA71-3C581D876C3A}"/>
                </a:ext>
              </a:extLst>
            </p:cNvPr>
            <p:cNvSpPr/>
            <p:nvPr/>
          </p:nvSpPr>
          <p:spPr>
            <a:xfrm>
              <a:off x="10606875" y="1996937"/>
              <a:ext cx="158640" cy="158640"/>
            </a:xfrm>
            <a:custGeom>
              <a:avLst/>
              <a:gdLst>
                <a:gd name="connsiteX0" fmla="*/ 1426 w 158640"/>
                <a:gd name="connsiteY0" fmla="*/ 79227 h 158640"/>
                <a:gd name="connsiteX1" fmla="*/ 80747 w 158640"/>
                <a:gd name="connsiteY1" fmla="*/ 158548 h 158640"/>
                <a:gd name="connsiteX2" fmla="*/ 160067 w 158640"/>
                <a:gd name="connsiteY2" fmla="*/ 79227 h 158640"/>
                <a:gd name="connsiteX3" fmla="*/ 80747 w 158640"/>
                <a:gd name="connsiteY3" fmla="*/ -93 h 158640"/>
                <a:gd name="connsiteX4" fmla="*/ 1426 w 158640"/>
                <a:gd name="connsiteY4" fmla="*/ 79227 h 15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40" h="158640">
                  <a:moveTo>
                    <a:pt x="1426" y="79227"/>
                  </a:moveTo>
                  <a:cubicBezTo>
                    <a:pt x="1426" y="123035"/>
                    <a:pt x="36939" y="158548"/>
                    <a:pt x="80747" y="158548"/>
                  </a:cubicBezTo>
                  <a:cubicBezTo>
                    <a:pt x="124554" y="158548"/>
                    <a:pt x="160067" y="123035"/>
                    <a:pt x="160067" y="79227"/>
                  </a:cubicBezTo>
                  <a:cubicBezTo>
                    <a:pt x="160067" y="35420"/>
                    <a:pt x="124554" y="-93"/>
                    <a:pt x="80747" y="-93"/>
                  </a:cubicBezTo>
                  <a:cubicBezTo>
                    <a:pt x="36939" y="-93"/>
                    <a:pt x="1426" y="35420"/>
                    <a:pt x="1426" y="79227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89A71C9-0772-4648-9E52-6847BBEDE130}"/>
                </a:ext>
              </a:extLst>
            </p:cNvPr>
            <p:cNvSpPr/>
            <p:nvPr/>
          </p:nvSpPr>
          <p:spPr>
            <a:xfrm>
              <a:off x="10345685" y="3454221"/>
              <a:ext cx="157507" cy="157564"/>
            </a:xfrm>
            <a:custGeom>
              <a:avLst/>
              <a:gdLst>
                <a:gd name="connsiteX0" fmla="*/ 1426 w 157507"/>
                <a:gd name="connsiteY0" fmla="*/ 78661 h 157564"/>
                <a:gd name="connsiteX1" fmla="*/ 80123 w 157507"/>
                <a:gd name="connsiteY1" fmla="*/ 157471 h 157564"/>
                <a:gd name="connsiteX2" fmla="*/ 158934 w 157507"/>
                <a:gd name="connsiteY2" fmla="*/ 78774 h 157564"/>
                <a:gd name="connsiteX3" fmla="*/ 158934 w 157507"/>
                <a:gd name="connsiteY3" fmla="*/ 78717 h 157564"/>
                <a:gd name="connsiteX4" fmla="*/ 80237 w 157507"/>
                <a:gd name="connsiteY4" fmla="*/ -93 h 157564"/>
                <a:gd name="connsiteX5" fmla="*/ 1426 w 157507"/>
                <a:gd name="connsiteY5" fmla="*/ 78604 h 157564"/>
                <a:gd name="connsiteX6" fmla="*/ 1426 w 157507"/>
                <a:gd name="connsiteY6" fmla="*/ 78661 h 1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07" h="157564">
                  <a:moveTo>
                    <a:pt x="1426" y="78661"/>
                  </a:moveTo>
                  <a:cubicBezTo>
                    <a:pt x="1426" y="122139"/>
                    <a:pt x="36645" y="157409"/>
                    <a:pt x="80123" y="157471"/>
                  </a:cubicBezTo>
                  <a:cubicBezTo>
                    <a:pt x="123619" y="157499"/>
                    <a:pt x="158900" y="122270"/>
                    <a:pt x="158934" y="78774"/>
                  </a:cubicBezTo>
                  <a:cubicBezTo>
                    <a:pt x="158934" y="78757"/>
                    <a:pt x="158934" y="78734"/>
                    <a:pt x="158934" y="78717"/>
                  </a:cubicBezTo>
                  <a:cubicBezTo>
                    <a:pt x="158968" y="35221"/>
                    <a:pt x="123733" y="-65"/>
                    <a:pt x="80237" y="-93"/>
                  </a:cubicBezTo>
                  <a:cubicBezTo>
                    <a:pt x="36741" y="-127"/>
                    <a:pt x="1455" y="35108"/>
                    <a:pt x="1426" y="78604"/>
                  </a:cubicBezTo>
                  <a:cubicBezTo>
                    <a:pt x="1426" y="78621"/>
                    <a:pt x="1426" y="78644"/>
                    <a:pt x="1426" y="78661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3B62E31-41C7-4814-ACC4-B9DB76A01282}"/>
                </a:ext>
              </a:extLst>
            </p:cNvPr>
            <p:cNvSpPr/>
            <p:nvPr/>
          </p:nvSpPr>
          <p:spPr>
            <a:xfrm>
              <a:off x="9096447" y="3932686"/>
              <a:ext cx="164929" cy="160975"/>
            </a:xfrm>
            <a:custGeom>
              <a:avLst/>
              <a:gdLst>
                <a:gd name="connsiteX0" fmla="*/ 1426 w 164929"/>
                <a:gd name="connsiteY0" fmla="*/ 80367 h 160975"/>
                <a:gd name="connsiteX1" fmla="*/ 83750 w 164929"/>
                <a:gd name="connsiteY1" fmla="*/ 160877 h 160975"/>
                <a:gd name="connsiteX2" fmla="*/ 83863 w 164929"/>
                <a:gd name="connsiteY2" fmla="*/ 160877 h 160975"/>
                <a:gd name="connsiteX3" fmla="*/ 166356 w 164929"/>
                <a:gd name="connsiteY3" fmla="*/ 80423 h 160975"/>
                <a:gd name="connsiteX4" fmla="*/ 83920 w 164929"/>
                <a:gd name="connsiteY4" fmla="*/ -86 h 160975"/>
                <a:gd name="connsiteX5" fmla="*/ 1426 w 164929"/>
                <a:gd name="connsiteY5" fmla="*/ 80356 h 160975"/>
                <a:gd name="connsiteX6" fmla="*/ 1426 w 164929"/>
                <a:gd name="connsiteY6" fmla="*/ 80367 h 16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29" h="160975">
                  <a:moveTo>
                    <a:pt x="1426" y="80367"/>
                  </a:moveTo>
                  <a:cubicBezTo>
                    <a:pt x="1936" y="125330"/>
                    <a:pt x="38763" y="161376"/>
                    <a:pt x="83750" y="160877"/>
                  </a:cubicBezTo>
                  <a:cubicBezTo>
                    <a:pt x="83806" y="160877"/>
                    <a:pt x="83806" y="160877"/>
                    <a:pt x="83863" y="160877"/>
                  </a:cubicBezTo>
                  <a:cubicBezTo>
                    <a:pt x="128849" y="161410"/>
                    <a:pt x="165789" y="125409"/>
                    <a:pt x="166356" y="80423"/>
                  </a:cubicBezTo>
                  <a:cubicBezTo>
                    <a:pt x="165789" y="35437"/>
                    <a:pt x="128905" y="-591"/>
                    <a:pt x="83920" y="-86"/>
                  </a:cubicBezTo>
                  <a:cubicBezTo>
                    <a:pt x="38933" y="-653"/>
                    <a:pt x="1993" y="35358"/>
                    <a:pt x="1426" y="80356"/>
                  </a:cubicBezTo>
                  <a:cubicBezTo>
                    <a:pt x="1426" y="80356"/>
                    <a:pt x="1426" y="80361"/>
                    <a:pt x="1426" y="80367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189DC67-5D63-4E05-B0DB-269ECB4D66F2}"/>
                </a:ext>
              </a:extLst>
            </p:cNvPr>
            <p:cNvSpPr/>
            <p:nvPr/>
          </p:nvSpPr>
          <p:spPr>
            <a:xfrm>
              <a:off x="8912254" y="3165042"/>
              <a:ext cx="162380" cy="162436"/>
            </a:xfrm>
            <a:custGeom>
              <a:avLst/>
              <a:gdLst>
                <a:gd name="connsiteX0" fmla="*/ 1426 w 162380"/>
                <a:gd name="connsiteY0" fmla="*/ 81154 h 162436"/>
                <a:gd name="connsiteX1" fmla="*/ 82560 w 162380"/>
                <a:gd name="connsiteY1" fmla="*/ 162344 h 162436"/>
                <a:gd name="connsiteX2" fmla="*/ 163807 w 162380"/>
                <a:gd name="connsiteY2" fmla="*/ 81324 h 162436"/>
                <a:gd name="connsiteX3" fmla="*/ 163807 w 162380"/>
                <a:gd name="connsiteY3" fmla="*/ 81154 h 162436"/>
                <a:gd name="connsiteX4" fmla="*/ 82786 w 162380"/>
                <a:gd name="connsiteY4" fmla="*/ -93 h 162436"/>
                <a:gd name="connsiteX5" fmla="*/ 82673 w 162380"/>
                <a:gd name="connsiteY5" fmla="*/ -93 h 162436"/>
                <a:gd name="connsiteX6" fmla="*/ 1426 w 162380"/>
                <a:gd name="connsiteY6" fmla="*/ 81040 h 162436"/>
                <a:gd name="connsiteX7" fmla="*/ 1426 w 162380"/>
                <a:gd name="connsiteY7" fmla="*/ 81154 h 16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380" h="162436">
                  <a:moveTo>
                    <a:pt x="1426" y="81154"/>
                  </a:moveTo>
                  <a:cubicBezTo>
                    <a:pt x="1426" y="125970"/>
                    <a:pt x="37744" y="162310"/>
                    <a:pt x="82560" y="162344"/>
                  </a:cubicBezTo>
                  <a:cubicBezTo>
                    <a:pt x="127376" y="162406"/>
                    <a:pt x="163750" y="126134"/>
                    <a:pt x="163807" y="81324"/>
                  </a:cubicBezTo>
                  <a:cubicBezTo>
                    <a:pt x="163807" y="81267"/>
                    <a:pt x="163807" y="81210"/>
                    <a:pt x="163807" y="81154"/>
                  </a:cubicBezTo>
                  <a:cubicBezTo>
                    <a:pt x="163863" y="36343"/>
                    <a:pt x="127602" y="-31"/>
                    <a:pt x="82786" y="-93"/>
                  </a:cubicBezTo>
                  <a:cubicBezTo>
                    <a:pt x="82730" y="-93"/>
                    <a:pt x="82730" y="-93"/>
                    <a:pt x="82673" y="-93"/>
                  </a:cubicBezTo>
                  <a:cubicBezTo>
                    <a:pt x="37857" y="-127"/>
                    <a:pt x="1483" y="36202"/>
                    <a:pt x="1426" y="81040"/>
                  </a:cubicBezTo>
                  <a:cubicBezTo>
                    <a:pt x="1426" y="81080"/>
                    <a:pt x="1426" y="81114"/>
                    <a:pt x="1426" y="81154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41DBEB7-53E5-473E-BD00-A1D3261C8DAD}"/>
                </a:ext>
              </a:extLst>
            </p:cNvPr>
            <p:cNvSpPr/>
            <p:nvPr/>
          </p:nvSpPr>
          <p:spPr>
            <a:xfrm>
              <a:off x="8972725" y="3189405"/>
              <a:ext cx="77704" cy="104816"/>
            </a:xfrm>
            <a:custGeom>
              <a:avLst/>
              <a:gdLst>
                <a:gd name="connsiteX0" fmla="*/ 60276 w 77704"/>
                <a:gd name="connsiteY0" fmla="*/ 23760 h 104816"/>
                <a:gd name="connsiteX1" fmla="*/ 52400 w 77704"/>
                <a:gd name="connsiteY1" fmla="*/ 51692 h 104816"/>
                <a:gd name="connsiteX2" fmla="*/ 34666 w 77704"/>
                <a:gd name="connsiteY2" fmla="*/ -93 h 104816"/>
                <a:gd name="connsiteX3" fmla="*/ 18122 w 77704"/>
                <a:gd name="connsiteY3" fmla="*/ 65233 h 104816"/>
                <a:gd name="connsiteX4" fmla="*/ 14043 w 77704"/>
                <a:gd name="connsiteY4" fmla="*/ 42910 h 104816"/>
                <a:gd name="connsiteX5" fmla="*/ 1465 w 77704"/>
                <a:gd name="connsiteY5" fmla="*/ 73448 h 104816"/>
                <a:gd name="connsiteX6" fmla="*/ 26507 w 77704"/>
                <a:gd name="connsiteY6" fmla="*/ 104723 h 104816"/>
                <a:gd name="connsiteX7" fmla="*/ 24015 w 77704"/>
                <a:gd name="connsiteY7" fmla="*/ 96621 h 104816"/>
                <a:gd name="connsiteX8" fmla="*/ 36763 w 77704"/>
                <a:gd name="connsiteY8" fmla="*/ 62230 h 104816"/>
                <a:gd name="connsiteX9" fmla="*/ 44978 w 77704"/>
                <a:gd name="connsiteY9" fmla="*/ 89766 h 104816"/>
                <a:gd name="connsiteX10" fmla="*/ 52173 w 77704"/>
                <a:gd name="connsiteY10" fmla="*/ 72768 h 104816"/>
                <a:gd name="connsiteX11" fmla="*/ 57839 w 77704"/>
                <a:gd name="connsiteY11" fmla="*/ 98321 h 104816"/>
                <a:gd name="connsiteX12" fmla="*/ 56196 w 77704"/>
                <a:gd name="connsiteY12" fmla="*/ 104553 h 104816"/>
                <a:gd name="connsiteX13" fmla="*/ 78859 w 77704"/>
                <a:gd name="connsiteY13" fmla="*/ 77188 h 104816"/>
                <a:gd name="connsiteX14" fmla="*/ 60276 w 77704"/>
                <a:gd name="connsiteY14" fmla="*/ 23760 h 10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704" h="104816">
                  <a:moveTo>
                    <a:pt x="60276" y="23760"/>
                  </a:moveTo>
                  <a:cubicBezTo>
                    <a:pt x="53363" y="31295"/>
                    <a:pt x="50473" y="41658"/>
                    <a:pt x="52400" y="51692"/>
                  </a:cubicBezTo>
                  <a:cubicBezTo>
                    <a:pt x="44864" y="35318"/>
                    <a:pt x="58689" y="24270"/>
                    <a:pt x="34666" y="-93"/>
                  </a:cubicBezTo>
                  <a:cubicBezTo>
                    <a:pt x="43165" y="19794"/>
                    <a:pt x="12003" y="40700"/>
                    <a:pt x="18122" y="65233"/>
                  </a:cubicBezTo>
                  <a:cubicBezTo>
                    <a:pt x="14553" y="59567"/>
                    <a:pt x="15006" y="56451"/>
                    <a:pt x="14043" y="42910"/>
                  </a:cubicBezTo>
                  <a:cubicBezTo>
                    <a:pt x="7357" y="51890"/>
                    <a:pt x="3051" y="62383"/>
                    <a:pt x="1465" y="73448"/>
                  </a:cubicBezTo>
                  <a:cubicBezTo>
                    <a:pt x="672" y="90162"/>
                    <a:pt x="12117" y="100700"/>
                    <a:pt x="26507" y="104723"/>
                  </a:cubicBezTo>
                  <a:cubicBezTo>
                    <a:pt x="24921" y="102310"/>
                    <a:pt x="24071" y="99499"/>
                    <a:pt x="24015" y="96621"/>
                  </a:cubicBezTo>
                  <a:cubicBezTo>
                    <a:pt x="23392" y="80360"/>
                    <a:pt x="34213" y="82344"/>
                    <a:pt x="36763" y="62230"/>
                  </a:cubicBezTo>
                  <a:cubicBezTo>
                    <a:pt x="44638" y="76168"/>
                    <a:pt x="38405" y="82513"/>
                    <a:pt x="44978" y="89766"/>
                  </a:cubicBezTo>
                  <a:cubicBezTo>
                    <a:pt x="45941" y="83590"/>
                    <a:pt x="48434" y="77754"/>
                    <a:pt x="52173" y="72768"/>
                  </a:cubicBezTo>
                  <a:cubicBezTo>
                    <a:pt x="51607" y="80927"/>
                    <a:pt x="58972" y="85006"/>
                    <a:pt x="57839" y="98321"/>
                  </a:cubicBezTo>
                  <a:cubicBezTo>
                    <a:pt x="57669" y="100474"/>
                    <a:pt x="57102" y="102581"/>
                    <a:pt x="56196" y="104553"/>
                  </a:cubicBezTo>
                  <a:cubicBezTo>
                    <a:pt x="68547" y="100831"/>
                    <a:pt x="77499" y="90043"/>
                    <a:pt x="78859" y="77188"/>
                  </a:cubicBezTo>
                  <a:cubicBezTo>
                    <a:pt x="81862" y="49312"/>
                    <a:pt x="58972" y="41040"/>
                    <a:pt x="60276" y="23760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ACA12FF-61BC-41D4-9491-61C68A50C1B9}"/>
                </a:ext>
              </a:extLst>
            </p:cNvPr>
            <p:cNvSpPr/>
            <p:nvPr/>
          </p:nvSpPr>
          <p:spPr>
            <a:xfrm>
              <a:off x="8940412" y="3205892"/>
              <a:ext cx="53314" cy="67535"/>
            </a:xfrm>
            <a:custGeom>
              <a:avLst/>
              <a:gdLst>
                <a:gd name="connsiteX0" fmla="*/ 1426 w 53314"/>
                <a:gd name="connsiteY0" fmla="*/ 25573 h 67535"/>
                <a:gd name="connsiteX1" fmla="*/ 1426 w 53314"/>
                <a:gd name="connsiteY1" fmla="*/ 67443 h 67535"/>
                <a:gd name="connsiteX2" fmla="*/ 31851 w 53314"/>
                <a:gd name="connsiteY2" fmla="*/ 67443 h 67535"/>
                <a:gd name="connsiteX3" fmla="*/ 30718 w 53314"/>
                <a:gd name="connsiteY3" fmla="*/ 56791 h 67535"/>
                <a:gd name="connsiteX4" fmla="*/ 43806 w 53314"/>
                <a:gd name="connsiteY4" fmla="*/ 24723 h 67535"/>
                <a:gd name="connsiteX5" fmla="*/ 48792 w 53314"/>
                <a:gd name="connsiteY5" fmla="*/ 17244 h 67535"/>
                <a:gd name="connsiteX6" fmla="*/ 49416 w 53314"/>
                <a:gd name="connsiteY6" fmla="*/ 26253 h 67535"/>
                <a:gd name="connsiteX7" fmla="*/ 49416 w 53314"/>
                <a:gd name="connsiteY7" fmla="*/ 27782 h 67535"/>
                <a:gd name="connsiteX8" fmla="*/ 54741 w 53314"/>
                <a:gd name="connsiteY8" fmla="*/ 16451 h 67535"/>
                <a:gd name="connsiteX9" fmla="*/ 33721 w 53314"/>
                <a:gd name="connsiteY9" fmla="*/ -93 h 67535"/>
                <a:gd name="connsiteX10" fmla="*/ 15477 w 53314"/>
                <a:gd name="connsiteY10" fmla="*/ 60134 h 67535"/>
                <a:gd name="connsiteX11" fmla="*/ 7546 w 53314"/>
                <a:gd name="connsiteY11" fmla="*/ 60134 h 67535"/>
                <a:gd name="connsiteX12" fmla="*/ 7546 w 53314"/>
                <a:gd name="connsiteY12" fmla="*/ 52202 h 67535"/>
                <a:gd name="connsiteX13" fmla="*/ 15477 w 53314"/>
                <a:gd name="connsiteY13" fmla="*/ 52202 h 67535"/>
                <a:gd name="connsiteX14" fmla="*/ 15477 w 53314"/>
                <a:gd name="connsiteY14" fmla="*/ 50729 h 67535"/>
                <a:gd name="connsiteX15" fmla="*/ 7546 w 53314"/>
                <a:gd name="connsiteY15" fmla="*/ 50729 h 67535"/>
                <a:gd name="connsiteX16" fmla="*/ 7546 w 53314"/>
                <a:gd name="connsiteY16" fmla="*/ 42797 h 67535"/>
                <a:gd name="connsiteX17" fmla="*/ 15477 w 53314"/>
                <a:gd name="connsiteY17" fmla="*/ 42797 h 67535"/>
                <a:gd name="connsiteX18" fmla="*/ 15477 w 53314"/>
                <a:gd name="connsiteY18" fmla="*/ 41493 h 67535"/>
                <a:gd name="connsiteX19" fmla="*/ 7546 w 53314"/>
                <a:gd name="connsiteY19" fmla="*/ 41493 h 67535"/>
                <a:gd name="connsiteX20" fmla="*/ 7546 w 53314"/>
                <a:gd name="connsiteY20" fmla="*/ 33561 h 67535"/>
                <a:gd name="connsiteX21" fmla="*/ 15477 w 53314"/>
                <a:gd name="connsiteY21" fmla="*/ 33561 h 67535"/>
                <a:gd name="connsiteX22" fmla="*/ 24883 w 53314"/>
                <a:gd name="connsiteY22" fmla="*/ 60134 h 67535"/>
                <a:gd name="connsiteX23" fmla="*/ 16950 w 53314"/>
                <a:gd name="connsiteY23" fmla="*/ 60134 h 67535"/>
                <a:gd name="connsiteX24" fmla="*/ 16950 w 53314"/>
                <a:gd name="connsiteY24" fmla="*/ 52202 h 67535"/>
                <a:gd name="connsiteX25" fmla="*/ 24883 w 53314"/>
                <a:gd name="connsiteY25" fmla="*/ 52202 h 67535"/>
                <a:gd name="connsiteX26" fmla="*/ 24883 w 53314"/>
                <a:gd name="connsiteY26" fmla="*/ 50729 h 67535"/>
                <a:gd name="connsiteX27" fmla="*/ 16950 w 53314"/>
                <a:gd name="connsiteY27" fmla="*/ 50729 h 67535"/>
                <a:gd name="connsiteX28" fmla="*/ 16950 w 53314"/>
                <a:gd name="connsiteY28" fmla="*/ 42797 h 67535"/>
                <a:gd name="connsiteX29" fmla="*/ 24883 w 53314"/>
                <a:gd name="connsiteY29" fmla="*/ 42797 h 67535"/>
                <a:gd name="connsiteX30" fmla="*/ 24883 w 53314"/>
                <a:gd name="connsiteY30" fmla="*/ 41493 h 67535"/>
                <a:gd name="connsiteX31" fmla="*/ 16950 w 53314"/>
                <a:gd name="connsiteY31" fmla="*/ 41493 h 67535"/>
                <a:gd name="connsiteX32" fmla="*/ 16950 w 53314"/>
                <a:gd name="connsiteY32" fmla="*/ 33561 h 67535"/>
                <a:gd name="connsiteX33" fmla="*/ 24883 w 53314"/>
                <a:gd name="connsiteY33" fmla="*/ 33561 h 6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3314" h="67535">
                  <a:moveTo>
                    <a:pt x="1426" y="25573"/>
                  </a:moveTo>
                  <a:lnTo>
                    <a:pt x="1426" y="67443"/>
                  </a:lnTo>
                  <a:lnTo>
                    <a:pt x="31851" y="67443"/>
                  </a:lnTo>
                  <a:cubicBezTo>
                    <a:pt x="30945" y="63975"/>
                    <a:pt x="30548" y="60377"/>
                    <a:pt x="30718" y="56791"/>
                  </a:cubicBezTo>
                  <a:cubicBezTo>
                    <a:pt x="32362" y="45182"/>
                    <a:pt x="36837" y="34162"/>
                    <a:pt x="43806" y="24723"/>
                  </a:cubicBezTo>
                  <a:lnTo>
                    <a:pt x="48792" y="17244"/>
                  </a:lnTo>
                  <a:lnTo>
                    <a:pt x="49416" y="26253"/>
                  </a:lnTo>
                  <a:cubicBezTo>
                    <a:pt x="49472" y="26762"/>
                    <a:pt x="49472" y="27273"/>
                    <a:pt x="49416" y="27782"/>
                  </a:cubicBezTo>
                  <a:cubicBezTo>
                    <a:pt x="50945" y="23901"/>
                    <a:pt x="52758" y="20117"/>
                    <a:pt x="54741" y="16451"/>
                  </a:cubicBezTo>
                  <a:lnTo>
                    <a:pt x="33721" y="-93"/>
                  </a:lnTo>
                  <a:close/>
                  <a:moveTo>
                    <a:pt x="15477" y="60134"/>
                  </a:moveTo>
                  <a:lnTo>
                    <a:pt x="7546" y="60134"/>
                  </a:lnTo>
                  <a:lnTo>
                    <a:pt x="7546" y="52202"/>
                  </a:lnTo>
                  <a:lnTo>
                    <a:pt x="15477" y="52202"/>
                  </a:lnTo>
                  <a:close/>
                  <a:moveTo>
                    <a:pt x="15477" y="50729"/>
                  </a:moveTo>
                  <a:lnTo>
                    <a:pt x="7546" y="50729"/>
                  </a:lnTo>
                  <a:lnTo>
                    <a:pt x="7546" y="42797"/>
                  </a:lnTo>
                  <a:lnTo>
                    <a:pt x="15477" y="42797"/>
                  </a:lnTo>
                  <a:close/>
                  <a:moveTo>
                    <a:pt x="15477" y="41493"/>
                  </a:moveTo>
                  <a:lnTo>
                    <a:pt x="7546" y="41493"/>
                  </a:lnTo>
                  <a:lnTo>
                    <a:pt x="7546" y="33561"/>
                  </a:lnTo>
                  <a:lnTo>
                    <a:pt x="15477" y="33561"/>
                  </a:lnTo>
                  <a:close/>
                  <a:moveTo>
                    <a:pt x="24883" y="60134"/>
                  </a:moveTo>
                  <a:lnTo>
                    <a:pt x="16950" y="60134"/>
                  </a:lnTo>
                  <a:lnTo>
                    <a:pt x="16950" y="52202"/>
                  </a:lnTo>
                  <a:lnTo>
                    <a:pt x="24883" y="52202"/>
                  </a:lnTo>
                  <a:close/>
                  <a:moveTo>
                    <a:pt x="24883" y="50729"/>
                  </a:moveTo>
                  <a:lnTo>
                    <a:pt x="16950" y="50729"/>
                  </a:lnTo>
                  <a:lnTo>
                    <a:pt x="16950" y="42797"/>
                  </a:lnTo>
                  <a:lnTo>
                    <a:pt x="24883" y="42797"/>
                  </a:lnTo>
                  <a:close/>
                  <a:moveTo>
                    <a:pt x="24883" y="41493"/>
                  </a:moveTo>
                  <a:lnTo>
                    <a:pt x="16950" y="41493"/>
                  </a:lnTo>
                  <a:lnTo>
                    <a:pt x="16950" y="33561"/>
                  </a:lnTo>
                  <a:lnTo>
                    <a:pt x="24883" y="33561"/>
                  </a:ln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23EA3E5-7DA1-46A4-BCDE-F2FAE63B4028}"/>
                </a:ext>
              </a:extLst>
            </p:cNvPr>
            <p:cNvSpPr/>
            <p:nvPr/>
          </p:nvSpPr>
          <p:spPr>
            <a:xfrm>
              <a:off x="8927608" y="3190935"/>
              <a:ext cx="76753" cy="41983"/>
            </a:xfrm>
            <a:custGeom>
              <a:avLst/>
              <a:gdLst>
                <a:gd name="connsiteX0" fmla="*/ 78084 w 76753"/>
                <a:gd name="connsiteY0" fmla="*/ 3930 h 41983"/>
                <a:gd name="connsiteX1" fmla="*/ 66752 w 76753"/>
                <a:gd name="connsiteY1" fmla="*/ 3930 h 41983"/>
                <a:gd name="connsiteX2" fmla="*/ 66752 w 76753"/>
                <a:gd name="connsiteY2" fmla="*/ 15884 h 41983"/>
                <a:gd name="connsiteX3" fmla="*/ 46752 w 76753"/>
                <a:gd name="connsiteY3" fmla="*/ -93 h 41983"/>
                <a:gd name="connsiteX4" fmla="*/ 1426 w 76753"/>
                <a:gd name="connsiteY4" fmla="*/ 36224 h 41983"/>
                <a:gd name="connsiteX5" fmla="*/ 5676 w 76753"/>
                <a:gd name="connsiteY5" fmla="*/ 41890 h 41983"/>
                <a:gd name="connsiteX6" fmla="*/ 46866 w 76753"/>
                <a:gd name="connsiteY6" fmla="*/ 9369 h 41983"/>
                <a:gd name="connsiteX7" fmla="*/ 70095 w 76753"/>
                <a:gd name="connsiteY7" fmla="*/ 27669 h 41983"/>
                <a:gd name="connsiteX8" fmla="*/ 78084 w 76753"/>
                <a:gd name="connsiteY8" fmla="*/ 3930 h 4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753" h="41983">
                  <a:moveTo>
                    <a:pt x="78084" y="3930"/>
                  </a:moveTo>
                  <a:lnTo>
                    <a:pt x="66752" y="3930"/>
                  </a:lnTo>
                  <a:lnTo>
                    <a:pt x="66752" y="15884"/>
                  </a:lnTo>
                  <a:lnTo>
                    <a:pt x="46752" y="-93"/>
                  </a:lnTo>
                  <a:lnTo>
                    <a:pt x="1426" y="36224"/>
                  </a:lnTo>
                  <a:lnTo>
                    <a:pt x="5676" y="41890"/>
                  </a:lnTo>
                  <a:lnTo>
                    <a:pt x="46866" y="9369"/>
                  </a:lnTo>
                  <a:lnTo>
                    <a:pt x="70095" y="27669"/>
                  </a:lnTo>
                  <a:cubicBezTo>
                    <a:pt x="74628" y="18830"/>
                    <a:pt x="78877" y="11125"/>
                    <a:pt x="78084" y="3930"/>
                  </a:cubicBezTo>
                  <a:close/>
                </a:path>
              </a:pathLst>
            </a:custGeom>
            <a:solidFill>
              <a:srgbClr val="005483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E97BC1B-D7BD-4793-A897-14E7DD2CE44E}"/>
                </a:ext>
              </a:extLst>
            </p:cNvPr>
            <p:cNvSpPr/>
            <p:nvPr/>
          </p:nvSpPr>
          <p:spPr>
            <a:xfrm>
              <a:off x="9133906" y="3943628"/>
              <a:ext cx="92796" cy="125042"/>
            </a:xfrm>
            <a:custGeom>
              <a:avLst/>
              <a:gdLst>
                <a:gd name="connsiteX0" fmla="*/ 71616 w 92796"/>
                <a:gd name="connsiteY0" fmla="*/ 28349 h 125042"/>
                <a:gd name="connsiteX1" fmla="*/ 62211 w 92796"/>
                <a:gd name="connsiteY1" fmla="*/ 61663 h 125042"/>
                <a:gd name="connsiteX2" fmla="*/ 41021 w 92796"/>
                <a:gd name="connsiteY2" fmla="*/ -93 h 125042"/>
                <a:gd name="connsiteX3" fmla="*/ 21361 w 92796"/>
                <a:gd name="connsiteY3" fmla="*/ 77811 h 125042"/>
                <a:gd name="connsiteX4" fmla="*/ 16489 w 92796"/>
                <a:gd name="connsiteY4" fmla="*/ 51239 h 125042"/>
                <a:gd name="connsiteX5" fmla="*/ 1474 w 92796"/>
                <a:gd name="connsiteY5" fmla="*/ 87612 h 125042"/>
                <a:gd name="connsiteX6" fmla="*/ 31276 w 92796"/>
                <a:gd name="connsiteY6" fmla="*/ 124950 h 125042"/>
                <a:gd name="connsiteX7" fmla="*/ 28330 w 92796"/>
                <a:gd name="connsiteY7" fmla="*/ 115261 h 125042"/>
                <a:gd name="connsiteX8" fmla="*/ 43514 w 92796"/>
                <a:gd name="connsiteY8" fmla="*/ 74241 h 125042"/>
                <a:gd name="connsiteX9" fmla="*/ 53373 w 92796"/>
                <a:gd name="connsiteY9" fmla="*/ 107103 h 125042"/>
                <a:gd name="connsiteX10" fmla="*/ 61928 w 92796"/>
                <a:gd name="connsiteY10" fmla="*/ 86989 h 125042"/>
                <a:gd name="connsiteX11" fmla="*/ 68556 w 92796"/>
                <a:gd name="connsiteY11" fmla="*/ 117471 h 125042"/>
                <a:gd name="connsiteX12" fmla="*/ 66630 w 92796"/>
                <a:gd name="connsiteY12" fmla="*/ 124950 h 125042"/>
                <a:gd name="connsiteX13" fmla="*/ 93939 w 92796"/>
                <a:gd name="connsiteY13" fmla="*/ 92315 h 125042"/>
                <a:gd name="connsiteX14" fmla="*/ 71616 w 92796"/>
                <a:gd name="connsiteY14" fmla="*/ 28349 h 12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96" h="125042">
                  <a:moveTo>
                    <a:pt x="71616" y="28349"/>
                  </a:moveTo>
                  <a:cubicBezTo>
                    <a:pt x="63401" y="37352"/>
                    <a:pt x="59944" y="49697"/>
                    <a:pt x="62211" y="61663"/>
                  </a:cubicBezTo>
                  <a:cubicBezTo>
                    <a:pt x="53259" y="42117"/>
                    <a:pt x="69747" y="28972"/>
                    <a:pt x="41021" y="-93"/>
                  </a:cubicBezTo>
                  <a:cubicBezTo>
                    <a:pt x="51163" y="23646"/>
                    <a:pt x="14052" y="48575"/>
                    <a:pt x="21361" y="77811"/>
                  </a:cubicBezTo>
                  <a:cubicBezTo>
                    <a:pt x="17055" y="71238"/>
                    <a:pt x="17565" y="67386"/>
                    <a:pt x="16489" y="51239"/>
                  </a:cubicBezTo>
                  <a:cubicBezTo>
                    <a:pt x="8500" y="61918"/>
                    <a:pt x="3344" y="74423"/>
                    <a:pt x="1474" y="87612"/>
                  </a:cubicBezTo>
                  <a:cubicBezTo>
                    <a:pt x="511" y="107556"/>
                    <a:pt x="14166" y="120134"/>
                    <a:pt x="31276" y="124950"/>
                  </a:cubicBezTo>
                  <a:cubicBezTo>
                    <a:pt x="29463" y="122037"/>
                    <a:pt x="28443" y="118695"/>
                    <a:pt x="28330" y="115261"/>
                  </a:cubicBezTo>
                  <a:cubicBezTo>
                    <a:pt x="27593" y="95885"/>
                    <a:pt x="40511" y="98264"/>
                    <a:pt x="43514" y="74241"/>
                  </a:cubicBezTo>
                  <a:cubicBezTo>
                    <a:pt x="52919" y="90899"/>
                    <a:pt x="45554" y="98491"/>
                    <a:pt x="53373" y="107103"/>
                  </a:cubicBezTo>
                  <a:cubicBezTo>
                    <a:pt x="54562" y="99799"/>
                    <a:pt x="57452" y="92893"/>
                    <a:pt x="61928" y="86989"/>
                  </a:cubicBezTo>
                  <a:cubicBezTo>
                    <a:pt x="61305" y="96791"/>
                    <a:pt x="70030" y="101663"/>
                    <a:pt x="68556" y="117471"/>
                  </a:cubicBezTo>
                  <a:cubicBezTo>
                    <a:pt x="68330" y="120049"/>
                    <a:pt x="67650" y="122576"/>
                    <a:pt x="66630" y="124950"/>
                  </a:cubicBezTo>
                  <a:cubicBezTo>
                    <a:pt x="81475" y="120593"/>
                    <a:pt x="92296" y="107714"/>
                    <a:pt x="93939" y="92315"/>
                  </a:cubicBezTo>
                  <a:cubicBezTo>
                    <a:pt x="97282" y="58830"/>
                    <a:pt x="69973" y="48972"/>
                    <a:pt x="71616" y="28349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3CE62BD-EE62-4544-AD3A-C89F76C5D980}"/>
                </a:ext>
              </a:extLst>
            </p:cNvPr>
            <p:cNvSpPr/>
            <p:nvPr/>
          </p:nvSpPr>
          <p:spPr>
            <a:xfrm>
              <a:off x="8437748" y="3924931"/>
              <a:ext cx="52748" cy="52748"/>
            </a:xfrm>
            <a:custGeom>
              <a:avLst/>
              <a:gdLst>
                <a:gd name="connsiteX0" fmla="*/ 27829 w 52748"/>
                <a:gd name="connsiteY0" fmla="*/ 52655 h 52748"/>
                <a:gd name="connsiteX1" fmla="*/ 54175 w 52748"/>
                <a:gd name="connsiteY1" fmla="*/ 26252 h 52748"/>
                <a:gd name="connsiteX2" fmla="*/ 27829 w 52748"/>
                <a:gd name="connsiteY2" fmla="*/ -93 h 52748"/>
                <a:gd name="connsiteX3" fmla="*/ 1426 w 52748"/>
                <a:gd name="connsiteY3" fmla="*/ 26196 h 52748"/>
                <a:gd name="connsiteX4" fmla="*/ 1426 w 52748"/>
                <a:gd name="connsiteY4" fmla="*/ 26252 h 52748"/>
                <a:gd name="connsiteX5" fmla="*/ 27829 w 52748"/>
                <a:gd name="connsiteY5" fmla="*/ 52655 h 5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48" h="52748">
                  <a:moveTo>
                    <a:pt x="27829" y="52655"/>
                  </a:moveTo>
                  <a:cubicBezTo>
                    <a:pt x="42389" y="52627"/>
                    <a:pt x="54175" y="40813"/>
                    <a:pt x="54175" y="26252"/>
                  </a:cubicBezTo>
                  <a:cubicBezTo>
                    <a:pt x="54175" y="11703"/>
                    <a:pt x="42389" y="-93"/>
                    <a:pt x="27829" y="-93"/>
                  </a:cubicBezTo>
                  <a:cubicBezTo>
                    <a:pt x="13268" y="-121"/>
                    <a:pt x="1483" y="11646"/>
                    <a:pt x="1426" y="26196"/>
                  </a:cubicBezTo>
                  <a:cubicBezTo>
                    <a:pt x="1426" y="26213"/>
                    <a:pt x="1426" y="26236"/>
                    <a:pt x="1426" y="26252"/>
                  </a:cubicBezTo>
                  <a:cubicBezTo>
                    <a:pt x="1426" y="40836"/>
                    <a:pt x="13268" y="52655"/>
                    <a:pt x="27829" y="52655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BD71FF9-1388-4EF3-B5EE-AC757DCA05A8}"/>
                </a:ext>
              </a:extLst>
            </p:cNvPr>
            <p:cNvSpPr/>
            <p:nvPr/>
          </p:nvSpPr>
          <p:spPr>
            <a:xfrm>
              <a:off x="8500921" y="4078869"/>
              <a:ext cx="2323" cy="1246"/>
            </a:xfrm>
            <a:custGeom>
              <a:avLst/>
              <a:gdLst>
                <a:gd name="connsiteX0" fmla="*/ 3749 w 2323"/>
                <a:gd name="connsiteY0" fmla="*/ 1153 h 1246"/>
                <a:gd name="connsiteX1" fmla="*/ 1426 w 2323"/>
                <a:gd name="connsiteY1" fmla="*/ -93 h 1246"/>
                <a:gd name="connsiteX2" fmla="*/ 3126 w 2323"/>
                <a:gd name="connsiteY2" fmla="*/ 1153 h 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3" h="1246">
                  <a:moveTo>
                    <a:pt x="3749" y="1153"/>
                  </a:moveTo>
                  <a:cubicBezTo>
                    <a:pt x="2956" y="757"/>
                    <a:pt x="2163" y="360"/>
                    <a:pt x="1426" y="-93"/>
                  </a:cubicBezTo>
                  <a:lnTo>
                    <a:pt x="3126" y="1153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C806AAF-DEF9-4116-9D67-761791DB575B}"/>
                </a:ext>
              </a:extLst>
            </p:cNvPr>
            <p:cNvSpPr/>
            <p:nvPr/>
          </p:nvSpPr>
          <p:spPr>
            <a:xfrm>
              <a:off x="8396872" y="3983267"/>
              <a:ext cx="95153" cy="96848"/>
            </a:xfrm>
            <a:custGeom>
              <a:avLst/>
              <a:gdLst>
                <a:gd name="connsiteX0" fmla="*/ 57033 w 95153"/>
                <a:gd name="connsiteY0" fmla="*/ -72 h 96848"/>
                <a:gd name="connsiteX1" fmla="*/ 35900 w 95153"/>
                <a:gd name="connsiteY1" fmla="*/ -72 h 96848"/>
                <a:gd name="connsiteX2" fmla="*/ 31594 w 95153"/>
                <a:gd name="connsiteY2" fmla="*/ 2421 h 96848"/>
                <a:gd name="connsiteX3" fmla="*/ 1735 w 95153"/>
                <a:gd name="connsiteY3" fmla="*/ 80608 h 96848"/>
                <a:gd name="connsiteX4" fmla="*/ 3435 w 95153"/>
                <a:gd name="connsiteY4" fmla="*/ 85112 h 96848"/>
                <a:gd name="connsiteX5" fmla="*/ 3492 w 95153"/>
                <a:gd name="connsiteY5" fmla="*/ 85141 h 96848"/>
                <a:gd name="connsiteX6" fmla="*/ 14824 w 95153"/>
                <a:gd name="connsiteY6" fmla="*/ 89390 h 96848"/>
                <a:gd name="connsiteX7" fmla="*/ 19130 w 95153"/>
                <a:gd name="connsiteY7" fmla="*/ 87123 h 96848"/>
                <a:gd name="connsiteX8" fmla="*/ 38110 w 95153"/>
                <a:gd name="connsiteY8" fmla="*/ 37492 h 96848"/>
                <a:gd name="connsiteX9" fmla="*/ 39922 w 95153"/>
                <a:gd name="connsiteY9" fmla="*/ 96755 h 96848"/>
                <a:gd name="connsiteX10" fmla="*/ 96580 w 95153"/>
                <a:gd name="connsiteY10" fmla="*/ 96755 h 96848"/>
                <a:gd name="connsiteX11" fmla="*/ 57033 w 95153"/>
                <a:gd name="connsiteY11" fmla="*/ -72 h 9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53" h="96848">
                  <a:moveTo>
                    <a:pt x="57033" y="-72"/>
                  </a:moveTo>
                  <a:lnTo>
                    <a:pt x="35900" y="-72"/>
                  </a:lnTo>
                  <a:cubicBezTo>
                    <a:pt x="34087" y="-253"/>
                    <a:pt x="32331" y="749"/>
                    <a:pt x="31594" y="2421"/>
                  </a:cubicBezTo>
                  <a:lnTo>
                    <a:pt x="1735" y="80608"/>
                  </a:lnTo>
                  <a:cubicBezTo>
                    <a:pt x="942" y="82319"/>
                    <a:pt x="1735" y="84330"/>
                    <a:pt x="3435" y="85112"/>
                  </a:cubicBezTo>
                  <a:cubicBezTo>
                    <a:pt x="3435" y="85118"/>
                    <a:pt x="3492" y="85129"/>
                    <a:pt x="3492" y="85141"/>
                  </a:cubicBezTo>
                  <a:lnTo>
                    <a:pt x="14824" y="89390"/>
                  </a:lnTo>
                  <a:cubicBezTo>
                    <a:pt x="16636" y="89945"/>
                    <a:pt x="18563" y="88931"/>
                    <a:pt x="19130" y="87123"/>
                  </a:cubicBezTo>
                  <a:lnTo>
                    <a:pt x="38110" y="37492"/>
                  </a:lnTo>
                  <a:lnTo>
                    <a:pt x="39922" y="96755"/>
                  </a:lnTo>
                  <a:lnTo>
                    <a:pt x="96580" y="96755"/>
                  </a:lnTo>
                  <a:cubicBezTo>
                    <a:pt x="79413" y="82251"/>
                    <a:pt x="60263" y="56132"/>
                    <a:pt x="57033" y="-72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7C5D4B3-422B-45FA-916B-4C86B92CEE85}"/>
                </a:ext>
              </a:extLst>
            </p:cNvPr>
            <p:cNvSpPr/>
            <p:nvPr/>
          </p:nvSpPr>
          <p:spPr>
            <a:xfrm>
              <a:off x="8458825" y="3966177"/>
              <a:ext cx="90651" cy="115071"/>
            </a:xfrm>
            <a:custGeom>
              <a:avLst/>
              <a:gdLst>
                <a:gd name="connsiteX0" fmla="*/ 87886 w 90651"/>
                <a:gd name="connsiteY0" fmla="*/ 16564 h 115071"/>
                <a:gd name="connsiteX1" fmla="*/ 58594 w 90651"/>
                <a:gd name="connsiteY1" fmla="*/ -93 h 115071"/>
                <a:gd name="connsiteX2" fmla="*/ 35364 w 90651"/>
                <a:gd name="connsiteY2" fmla="*/ -93 h 115071"/>
                <a:gd name="connsiteX3" fmla="*/ 6129 w 90651"/>
                <a:gd name="connsiteY3" fmla="*/ 16564 h 115071"/>
                <a:gd name="connsiteX4" fmla="*/ 1426 w 90651"/>
                <a:gd name="connsiteY4" fmla="*/ 16224 h 115071"/>
                <a:gd name="connsiteX5" fmla="*/ 46752 w 90651"/>
                <a:gd name="connsiteY5" fmla="*/ 114978 h 115071"/>
                <a:gd name="connsiteX6" fmla="*/ 92078 w 90651"/>
                <a:gd name="connsiteY6" fmla="*/ 16224 h 115071"/>
                <a:gd name="connsiteX7" fmla="*/ 87886 w 90651"/>
                <a:gd name="connsiteY7" fmla="*/ 16564 h 115071"/>
                <a:gd name="connsiteX8" fmla="*/ 75761 w 90651"/>
                <a:gd name="connsiteY8" fmla="*/ 60700 h 115071"/>
                <a:gd name="connsiteX9" fmla="*/ 56554 w 90651"/>
                <a:gd name="connsiteY9" fmla="*/ 60700 h 115071"/>
                <a:gd name="connsiteX10" fmla="*/ 56554 w 90651"/>
                <a:gd name="connsiteY10" fmla="*/ 79964 h 115071"/>
                <a:gd name="connsiteX11" fmla="*/ 37574 w 90651"/>
                <a:gd name="connsiteY11" fmla="*/ 79964 h 115071"/>
                <a:gd name="connsiteX12" fmla="*/ 37574 w 90651"/>
                <a:gd name="connsiteY12" fmla="*/ 60700 h 115071"/>
                <a:gd name="connsiteX13" fmla="*/ 18367 w 90651"/>
                <a:gd name="connsiteY13" fmla="*/ 60700 h 115071"/>
                <a:gd name="connsiteX14" fmla="*/ 18367 w 90651"/>
                <a:gd name="connsiteY14" fmla="*/ 41720 h 115071"/>
                <a:gd name="connsiteX15" fmla="*/ 37574 w 90651"/>
                <a:gd name="connsiteY15" fmla="*/ 41720 h 115071"/>
                <a:gd name="connsiteX16" fmla="*/ 37574 w 90651"/>
                <a:gd name="connsiteY16" fmla="*/ 22513 h 115071"/>
                <a:gd name="connsiteX17" fmla="*/ 56554 w 90651"/>
                <a:gd name="connsiteY17" fmla="*/ 22513 h 115071"/>
                <a:gd name="connsiteX18" fmla="*/ 56554 w 90651"/>
                <a:gd name="connsiteY18" fmla="*/ 41720 h 115071"/>
                <a:gd name="connsiteX19" fmla="*/ 75761 w 90651"/>
                <a:gd name="connsiteY19" fmla="*/ 41720 h 1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651" h="115071">
                  <a:moveTo>
                    <a:pt x="87886" y="16564"/>
                  </a:moveTo>
                  <a:cubicBezTo>
                    <a:pt x="75874" y="16513"/>
                    <a:pt x="64770" y="10196"/>
                    <a:pt x="58594" y="-93"/>
                  </a:cubicBezTo>
                  <a:lnTo>
                    <a:pt x="35364" y="-93"/>
                  </a:lnTo>
                  <a:cubicBezTo>
                    <a:pt x="29245" y="10230"/>
                    <a:pt x="18141" y="16564"/>
                    <a:pt x="6129" y="16564"/>
                  </a:cubicBezTo>
                  <a:cubicBezTo>
                    <a:pt x="4543" y="16564"/>
                    <a:pt x="2956" y="16451"/>
                    <a:pt x="1426" y="16224"/>
                  </a:cubicBezTo>
                  <a:cubicBezTo>
                    <a:pt x="5109" y="80530"/>
                    <a:pt x="30095" y="103420"/>
                    <a:pt x="46752" y="114978"/>
                  </a:cubicBezTo>
                  <a:cubicBezTo>
                    <a:pt x="63749" y="103647"/>
                    <a:pt x="88679" y="80530"/>
                    <a:pt x="92078" y="16224"/>
                  </a:cubicBezTo>
                  <a:cubicBezTo>
                    <a:pt x="90662" y="16428"/>
                    <a:pt x="89302" y="16541"/>
                    <a:pt x="87886" y="16564"/>
                  </a:cubicBezTo>
                  <a:close/>
                  <a:moveTo>
                    <a:pt x="75761" y="60700"/>
                  </a:moveTo>
                  <a:lnTo>
                    <a:pt x="56554" y="60700"/>
                  </a:lnTo>
                  <a:lnTo>
                    <a:pt x="56554" y="79964"/>
                  </a:lnTo>
                  <a:lnTo>
                    <a:pt x="37574" y="79964"/>
                  </a:lnTo>
                  <a:lnTo>
                    <a:pt x="37574" y="60700"/>
                  </a:lnTo>
                  <a:lnTo>
                    <a:pt x="18367" y="60700"/>
                  </a:lnTo>
                  <a:lnTo>
                    <a:pt x="18367" y="41720"/>
                  </a:lnTo>
                  <a:lnTo>
                    <a:pt x="37574" y="41720"/>
                  </a:lnTo>
                  <a:lnTo>
                    <a:pt x="37574" y="22513"/>
                  </a:lnTo>
                  <a:lnTo>
                    <a:pt x="56554" y="22513"/>
                  </a:lnTo>
                  <a:lnTo>
                    <a:pt x="56554" y="41720"/>
                  </a:lnTo>
                  <a:lnTo>
                    <a:pt x="75761" y="41720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0223C0E-A4EC-41AD-A666-E64932AAF2BB}"/>
                </a:ext>
              </a:extLst>
            </p:cNvPr>
            <p:cNvSpPr/>
            <p:nvPr/>
          </p:nvSpPr>
          <p:spPr>
            <a:xfrm>
              <a:off x="9490159" y="2037844"/>
              <a:ext cx="118414" cy="128952"/>
            </a:xfrm>
            <a:custGeom>
              <a:avLst/>
              <a:gdLst>
                <a:gd name="connsiteX0" fmla="*/ 99047 w 118414"/>
                <a:gd name="connsiteY0" fmla="*/ -93 h 128952"/>
                <a:gd name="connsiteX1" fmla="*/ 22220 w 118414"/>
                <a:gd name="connsiteY1" fmla="*/ -93 h 128952"/>
                <a:gd name="connsiteX2" fmla="*/ 1426 w 118414"/>
                <a:gd name="connsiteY2" fmla="*/ 20700 h 128952"/>
                <a:gd name="connsiteX3" fmla="*/ 1426 w 118414"/>
                <a:gd name="connsiteY3" fmla="*/ 20757 h 128952"/>
                <a:gd name="connsiteX4" fmla="*/ 1426 w 118414"/>
                <a:gd name="connsiteY4" fmla="*/ 97868 h 128952"/>
                <a:gd name="connsiteX5" fmla="*/ 22220 w 118414"/>
                <a:gd name="connsiteY5" fmla="*/ 118661 h 128952"/>
                <a:gd name="connsiteX6" fmla="*/ 23353 w 118414"/>
                <a:gd name="connsiteY6" fmla="*/ 118661 h 128952"/>
                <a:gd name="connsiteX7" fmla="*/ 23353 w 118414"/>
                <a:gd name="connsiteY7" fmla="*/ 128859 h 128952"/>
                <a:gd name="connsiteX8" fmla="*/ 35704 w 118414"/>
                <a:gd name="connsiteY8" fmla="*/ 128859 h 128952"/>
                <a:gd name="connsiteX9" fmla="*/ 35704 w 118414"/>
                <a:gd name="connsiteY9" fmla="*/ 118661 h 128952"/>
                <a:gd name="connsiteX10" fmla="*/ 85506 w 118414"/>
                <a:gd name="connsiteY10" fmla="*/ 118661 h 128952"/>
                <a:gd name="connsiteX11" fmla="*/ 85506 w 118414"/>
                <a:gd name="connsiteY11" fmla="*/ 128859 h 128952"/>
                <a:gd name="connsiteX12" fmla="*/ 97914 w 118414"/>
                <a:gd name="connsiteY12" fmla="*/ 128859 h 128952"/>
                <a:gd name="connsiteX13" fmla="*/ 97914 w 118414"/>
                <a:gd name="connsiteY13" fmla="*/ 118661 h 128952"/>
                <a:gd name="connsiteX14" fmla="*/ 99047 w 118414"/>
                <a:gd name="connsiteY14" fmla="*/ 118661 h 128952"/>
                <a:gd name="connsiteX15" fmla="*/ 119840 w 118414"/>
                <a:gd name="connsiteY15" fmla="*/ 97868 h 128952"/>
                <a:gd name="connsiteX16" fmla="*/ 119840 w 118414"/>
                <a:gd name="connsiteY16" fmla="*/ 20757 h 128952"/>
                <a:gd name="connsiteX17" fmla="*/ 99104 w 118414"/>
                <a:gd name="connsiteY17" fmla="*/ -93 h 128952"/>
                <a:gd name="connsiteX18" fmla="*/ 99047 w 118414"/>
                <a:gd name="connsiteY18" fmla="*/ -93 h 128952"/>
                <a:gd name="connsiteX19" fmla="*/ 110378 w 118414"/>
                <a:gd name="connsiteY19" fmla="*/ 91239 h 128952"/>
                <a:gd name="connsiteX20" fmla="*/ 92985 w 118414"/>
                <a:gd name="connsiteY20" fmla="*/ 108576 h 128952"/>
                <a:gd name="connsiteX21" fmla="*/ 28848 w 118414"/>
                <a:gd name="connsiteY21" fmla="*/ 108576 h 128952"/>
                <a:gd name="connsiteX22" fmla="*/ 11455 w 118414"/>
                <a:gd name="connsiteY22" fmla="*/ 91239 h 128952"/>
                <a:gd name="connsiteX23" fmla="*/ 11455 w 118414"/>
                <a:gd name="connsiteY23" fmla="*/ 27103 h 128952"/>
                <a:gd name="connsiteX24" fmla="*/ 28848 w 118414"/>
                <a:gd name="connsiteY24" fmla="*/ 9709 h 128952"/>
                <a:gd name="connsiteX25" fmla="*/ 92985 w 118414"/>
                <a:gd name="connsiteY25" fmla="*/ 9709 h 128952"/>
                <a:gd name="connsiteX26" fmla="*/ 110378 w 118414"/>
                <a:gd name="connsiteY26" fmla="*/ 27103 h 12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8414" h="128952">
                  <a:moveTo>
                    <a:pt x="99047" y="-93"/>
                  </a:moveTo>
                  <a:lnTo>
                    <a:pt x="22220" y="-93"/>
                  </a:lnTo>
                  <a:cubicBezTo>
                    <a:pt x="10718" y="-93"/>
                    <a:pt x="1426" y="9216"/>
                    <a:pt x="1426" y="20700"/>
                  </a:cubicBezTo>
                  <a:cubicBezTo>
                    <a:pt x="1426" y="20717"/>
                    <a:pt x="1426" y="20740"/>
                    <a:pt x="1426" y="20757"/>
                  </a:cubicBezTo>
                  <a:lnTo>
                    <a:pt x="1426" y="97868"/>
                  </a:lnTo>
                  <a:cubicBezTo>
                    <a:pt x="1426" y="109352"/>
                    <a:pt x="10718" y="118661"/>
                    <a:pt x="22220" y="118661"/>
                  </a:cubicBezTo>
                  <a:lnTo>
                    <a:pt x="23353" y="118661"/>
                  </a:lnTo>
                  <a:lnTo>
                    <a:pt x="23353" y="128859"/>
                  </a:lnTo>
                  <a:lnTo>
                    <a:pt x="35704" y="128859"/>
                  </a:lnTo>
                  <a:lnTo>
                    <a:pt x="35704" y="118661"/>
                  </a:lnTo>
                  <a:lnTo>
                    <a:pt x="85506" y="118661"/>
                  </a:lnTo>
                  <a:lnTo>
                    <a:pt x="85506" y="128859"/>
                  </a:lnTo>
                  <a:lnTo>
                    <a:pt x="97914" y="128859"/>
                  </a:lnTo>
                  <a:lnTo>
                    <a:pt x="97914" y="118661"/>
                  </a:lnTo>
                  <a:lnTo>
                    <a:pt x="99047" y="118661"/>
                  </a:lnTo>
                  <a:cubicBezTo>
                    <a:pt x="110548" y="118661"/>
                    <a:pt x="119840" y="109352"/>
                    <a:pt x="119840" y="97868"/>
                  </a:cubicBezTo>
                  <a:lnTo>
                    <a:pt x="119840" y="20757"/>
                  </a:lnTo>
                  <a:cubicBezTo>
                    <a:pt x="119897" y="9273"/>
                    <a:pt x="110605" y="-59"/>
                    <a:pt x="99104" y="-93"/>
                  </a:cubicBezTo>
                  <a:cubicBezTo>
                    <a:pt x="99104" y="-93"/>
                    <a:pt x="99047" y="-93"/>
                    <a:pt x="99047" y="-93"/>
                  </a:cubicBezTo>
                  <a:close/>
                  <a:moveTo>
                    <a:pt x="110378" y="91239"/>
                  </a:moveTo>
                  <a:cubicBezTo>
                    <a:pt x="110322" y="100825"/>
                    <a:pt x="102560" y="108576"/>
                    <a:pt x="92985" y="108576"/>
                  </a:cubicBezTo>
                  <a:lnTo>
                    <a:pt x="28848" y="108576"/>
                  </a:lnTo>
                  <a:cubicBezTo>
                    <a:pt x="19274" y="108576"/>
                    <a:pt x="11512" y="100825"/>
                    <a:pt x="11455" y="91239"/>
                  </a:cubicBezTo>
                  <a:lnTo>
                    <a:pt x="11455" y="27103"/>
                  </a:lnTo>
                  <a:cubicBezTo>
                    <a:pt x="11455" y="17493"/>
                    <a:pt x="19217" y="9709"/>
                    <a:pt x="28848" y="9709"/>
                  </a:cubicBezTo>
                  <a:lnTo>
                    <a:pt x="92985" y="9709"/>
                  </a:lnTo>
                  <a:cubicBezTo>
                    <a:pt x="102616" y="9709"/>
                    <a:pt x="110378" y="17493"/>
                    <a:pt x="110378" y="27103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4F1FCE2-7AF5-49A2-B951-A95D1D39ABBA}"/>
                </a:ext>
              </a:extLst>
            </p:cNvPr>
            <p:cNvSpPr/>
            <p:nvPr/>
          </p:nvSpPr>
          <p:spPr>
            <a:xfrm>
              <a:off x="9503530" y="2051272"/>
              <a:ext cx="91671" cy="91615"/>
            </a:xfrm>
            <a:custGeom>
              <a:avLst/>
              <a:gdLst>
                <a:gd name="connsiteX0" fmla="*/ 79330 w 91671"/>
                <a:gd name="connsiteY0" fmla="*/ -93 h 91615"/>
                <a:gd name="connsiteX1" fmla="*/ 15194 w 91671"/>
                <a:gd name="connsiteY1" fmla="*/ -93 h 91615"/>
                <a:gd name="connsiteX2" fmla="*/ 1426 w 91671"/>
                <a:gd name="connsiteY2" fmla="*/ 13675 h 91615"/>
                <a:gd name="connsiteX3" fmla="*/ 1426 w 91671"/>
                <a:gd name="connsiteY3" fmla="*/ 77811 h 91615"/>
                <a:gd name="connsiteX4" fmla="*/ 15138 w 91671"/>
                <a:gd name="connsiteY4" fmla="*/ 91522 h 91615"/>
                <a:gd name="connsiteX5" fmla="*/ 15194 w 91671"/>
                <a:gd name="connsiteY5" fmla="*/ 91522 h 91615"/>
                <a:gd name="connsiteX6" fmla="*/ 79330 w 91671"/>
                <a:gd name="connsiteY6" fmla="*/ 91522 h 91615"/>
                <a:gd name="connsiteX7" fmla="*/ 93098 w 91671"/>
                <a:gd name="connsiteY7" fmla="*/ 77868 h 91615"/>
                <a:gd name="connsiteX8" fmla="*/ 93098 w 91671"/>
                <a:gd name="connsiteY8" fmla="*/ 77811 h 91615"/>
                <a:gd name="connsiteX9" fmla="*/ 93098 w 91671"/>
                <a:gd name="connsiteY9" fmla="*/ 13675 h 91615"/>
                <a:gd name="connsiteX10" fmla="*/ 79330 w 91671"/>
                <a:gd name="connsiteY10" fmla="*/ -93 h 91615"/>
                <a:gd name="connsiteX11" fmla="*/ 74911 w 91671"/>
                <a:gd name="connsiteY11" fmla="*/ 69822 h 91615"/>
                <a:gd name="connsiteX12" fmla="*/ 56384 w 91671"/>
                <a:gd name="connsiteY12" fmla="*/ 59114 h 91615"/>
                <a:gd name="connsiteX13" fmla="*/ 47319 w 91671"/>
                <a:gd name="connsiteY13" fmla="*/ 62570 h 91615"/>
                <a:gd name="connsiteX14" fmla="*/ 38197 w 91671"/>
                <a:gd name="connsiteY14" fmla="*/ 59114 h 91615"/>
                <a:gd name="connsiteX15" fmla="*/ 19614 w 91671"/>
                <a:gd name="connsiteY15" fmla="*/ 69822 h 91615"/>
                <a:gd name="connsiteX16" fmla="*/ 15251 w 91671"/>
                <a:gd name="connsiteY16" fmla="*/ 62287 h 91615"/>
                <a:gd name="connsiteX17" fmla="*/ 33778 w 91671"/>
                <a:gd name="connsiteY17" fmla="*/ 51579 h 91615"/>
                <a:gd name="connsiteX18" fmla="*/ 33778 w 91671"/>
                <a:gd name="connsiteY18" fmla="*/ 48802 h 91615"/>
                <a:gd name="connsiteX19" fmla="*/ 43183 w 91671"/>
                <a:gd name="connsiteY19" fmla="*/ 35714 h 91615"/>
                <a:gd name="connsiteX20" fmla="*/ 43183 w 91671"/>
                <a:gd name="connsiteY20" fmla="*/ 14411 h 91615"/>
                <a:gd name="connsiteX21" fmla="*/ 51908 w 91671"/>
                <a:gd name="connsiteY21" fmla="*/ 14411 h 91615"/>
                <a:gd name="connsiteX22" fmla="*/ 51908 w 91671"/>
                <a:gd name="connsiteY22" fmla="*/ 35714 h 91615"/>
                <a:gd name="connsiteX23" fmla="*/ 61370 w 91671"/>
                <a:gd name="connsiteY23" fmla="*/ 48802 h 91615"/>
                <a:gd name="connsiteX24" fmla="*/ 61087 w 91671"/>
                <a:gd name="connsiteY24" fmla="*/ 51579 h 91615"/>
                <a:gd name="connsiteX25" fmla="*/ 79557 w 91671"/>
                <a:gd name="connsiteY25" fmla="*/ 62287 h 9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671" h="91615">
                  <a:moveTo>
                    <a:pt x="79330" y="-93"/>
                  </a:moveTo>
                  <a:lnTo>
                    <a:pt x="15194" y="-93"/>
                  </a:lnTo>
                  <a:cubicBezTo>
                    <a:pt x="7602" y="-93"/>
                    <a:pt x="1426" y="6071"/>
                    <a:pt x="1426" y="13675"/>
                  </a:cubicBezTo>
                  <a:lnTo>
                    <a:pt x="1426" y="77811"/>
                  </a:lnTo>
                  <a:cubicBezTo>
                    <a:pt x="1426" y="85386"/>
                    <a:pt x="7546" y="91522"/>
                    <a:pt x="15138" y="91522"/>
                  </a:cubicBezTo>
                  <a:cubicBezTo>
                    <a:pt x="15138" y="91522"/>
                    <a:pt x="15194" y="91522"/>
                    <a:pt x="15194" y="91522"/>
                  </a:cubicBezTo>
                  <a:lnTo>
                    <a:pt x="79330" y="91522"/>
                  </a:lnTo>
                  <a:cubicBezTo>
                    <a:pt x="86922" y="91556"/>
                    <a:pt x="93042" y="85443"/>
                    <a:pt x="93098" y="77868"/>
                  </a:cubicBezTo>
                  <a:cubicBezTo>
                    <a:pt x="93098" y="77851"/>
                    <a:pt x="93098" y="77828"/>
                    <a:pt x="93098" y="77811"/>
                  </a:cubicBezTo>
                  <a:lnTo>
                    <a:pt x="93098" y="13675"/>
                  </a:lnTo>
                  <a:cubicBezTo>
                    <a:pt x="93098" y="6071"/>
                    <a:pt x="86922" y="-93"/>
                    <a:pt x="79330" y="-93"/>
                  </a:cubicBezTo>
                  <a:close/>
                  <a:moveTo>
                    <a:pt x="74911" y="69822"/>
                  </a:moveTo>
                  <a:lnTo>
                    <a:pt x="56384" y="59114"/>
                  </a:lnTo>
                  <a:cubicBezTo>
                    <a:pt x="53891" y="61335"/>
                    <a:pt x="50662" y="62564"/>
                    <a:pt x="47319" y="62570"/>
                  </a:cubicBezTo>
                  <a:cubicBezTo>
                    <a:pt x="43976" y="62576"/>
                    <a:pt x="40690" y="61346"/>
                    <a:pt x="38197" y="59114"/>
                  </a:cubicBezTo>
                  <a:lnTo>
                    <a:pt x="19614" y="69822"/>
                  </a:lnTo>
                  <a:lnTo>
                    <a:pt x="15251" y="62287"/>
                  </a:lnTo>
                  <a:lnTo>
                    <a:pt x="33778" y="51579"/>
                  </a:lnTo>
                  <a:cubicBezTo>
                    <a:pt x="33721" y="50655"/>
                    <a:pt x="33721" y="49726"/>
                    <a:pt x="33778" y="48802"/>
                  </a:cubicBezTo>
                  <a:cubicBezTo>
                    <a:pt x="33778" y="42876"/>
                    <a:pt x="37574" y="37607"/>
                    <a:pt x="43183" y="35714"/>
                  </a:cubicBezTo>
                  <a:lnTo>
                    <a:pt x="43183" y="14411"/>
                  </a:lnTo>
                  <a:lnTo>
                    <a:pt x="51908" y="14411"/>
                  </a:lnTo>
                  <a:lnTo>
                    <a:pt x="51908" y="35714"/>
                  </a:lnTo>
                  <a:cubicBezTo>
                    <a:pt x="57574" y="37573"/>
                    <a:pt x="61370" y="42853"/>
                    <a:pt x="61370" y="48802"/>
                  </a:cubicBezTo>
                  <a:cubicBezTo>
                    <a:pt x="61370" y="49737"/>
                    <a:pt x="61257" y="50666"/>
                    <a:pt x="61087" y="51579"/>
                  </a:cubicBezTo>
                  <a:lnTo>
                    <a:pt x="79557" y="62287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39256607-17B3-4686-A4E9-6BD878E6D6EA}"/>
                </a:ext>
              </a:extLst>
            </p:cNvPr>
            <p:cNvSpPr/>
            <p:nvPr/>
          </p:nvSpPr>
          <p:spPr>
            <a:xfrm>
              <a:off x="9424266" y="1915861"/>
              <a:ext cx="250199" cy="131105"/>
            </a:xfrm>
            <a:custGeom>
              <a:avLst/>
              <a:gdLst>
                <a:gd name="connsiteX0" fmla="*/ 130039 w 250199"/>
                <a:gd name="connsiteY0" fmla="*/ 11522 h 131105"/>
                <a:gd name="connsiteX1" fmla="*/ 130039 w 250199"/>
                <a:gd name="connsiteY1" fmla="*/ -93 h 131105"/>
                <a:gd name="connsiteX2" fmla="*/ 123013 w 250199"/>
                <a:gd name="connsiteY2" fmla="*/ -93 h 131105"/>
                <a:gd name="connsiteX3" fmla="*/ 123013 w 250199"/>
                <a:gd name="connsiteY3" fmla="*/ 11522 h 131105"/>
                <a:gd name="connsiteX4" fmla="*/ 1426 w 250199"/>
                <a:gd name="connsiteY4" fmla="*/ 103137 h 131105"/>
                <a:gd name="connsiteX5" fmla="*/ 41086 w 250199"/>
                <a:gd name="connsiteY5" fmla="*/ 89539 h 131105"/>
                <a:gd name="connsiteX6" fmla="*/ 84600 w 250199"/>
                <a:gd name="connsiteY6" fmla="*/ 108746 h 131105"/>
                <a:gd name="connsiteX7" fmla="*/ 123013 w 250199"/>
                <a:gd name="connsiteY7" fmla="*/ 89766 h 131105"/>
                <a:gd name="connsiteX8" fmla="*/ 123013 w 250199"/>
                <a:gd name="connsiteY8" fmla="*/ 131012 h 131105"/>
                <a:gd name="connsiteX9" fmla="*/ 130039 w 250199"/>
                <a:gd name="connsiteY9" fmla="*/ 131012 h 131105"/>
                <a:gd name="connsiteX10" fmla="*/ 130039 w 250199"/>
                <a:gd name="connsiteY10" fmla="*/ 89539 h 131105"/>
                <a:gd name="connsiteX11" fmla="*/ 168452 w 250199"/>
                <a:gd name="connsiteY11" fmla="*/ 108519 h 131105"/>
                <a:gd name="connsiteX12" fmla="*/ 211965 w 250199"/>
                <a:gd name="connsiteY12" fmla="*/ 89312 h 131105"/>
                <a:gd name="connsiteX13" fmla="*/ 251625 w 250199"/>
                <a:gd name="connsiteY13" fmla="*/ 102910 h 131105"/>
                <a:gd name="connsiteX14" fmla="*/ 130039 w 250199"/>
                <a:gd name="connsiteY14" fmla="*/ 11522 h 13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0199" h="131105">
                  <a:moveTo>
                    <a:pt x="130039" y="11522"/>
                  </a:moveTo>
                  <a:lnTo>
                    <a:pt x="130039" y="-93"/>
                  </a:lnTo>
                  <a:lnTo>
                    <a:pt x="123013" y="-93"/>
                  </a:lnTo>
                  <a:lnTo>
                    <a:pt x="123013" y="11522"/>
                  </a:lnTo>
                  <a:cubicBezTo>
                    <a:pt x="70038" y="12655"/>
                    <a:pt x="24316" y="49539"/>
                    <a:pt x="1426" y="103137"/>
                  </a:cubicBezTo>
                  <a:cubicBezTo>
                    <a:pt x="9132" y="95035"/>
                    <a:pt x="24089" y="89539"/>
                    <a:pt x="41086" y="89539"/>
                  </a:cubicBezTo>
                  <a:cubicBezTo>
                    <a:pt x="61880" y="89539"/>
                    <a:pt x="79330" y="97698"/>
                    <a:pt x="84600" y="108746"/>
                  </a:cubicBezTo>
                  <a:cubicBezTo>
                    <a:pt x="89472" y="98604"/>
                    <a:pt x="104543" y="90955"/>
                    <a:pt x="123013" y="89766"/>
                  </a:cubicBezTo>
                  <a:lnTo>
                    <a:pt x="123013" y="131012"/>
                  </a:lnTo>
                  <a:lnTo>
                    <a:pt x="130039" y="131012"/>
                  </a:lnTo>
                  <a:lnTo>
                    <a:pt x="130039" y="89539"/>
                  </a:lnTo>
                  <a:cubicBezTo>
                    <a:pt x="148509" y="90729"/>
                    <a:pt x="163580" y="98377"/>
                    <a:pt x="168452" y="108519"/>
                  </a:cubicBezTo>
                  <a:cubicBezTo>
                    <a:pt x="173722" y="97471"/>
                    <a:pt x="191115" y="89312"/>
                    <a:pt x="211965" y="89312"/>
                  </a:cubicBezTo>
                  <a:cubicBezTo>
                    <a:pt x="228962" y="89312"/>
                    <a:pt x="243920" y="94978"/>
                    <a:pt x="251625" y="102910"/>
                  </a:cubicBezTo>
                  <a:cubicBezTo>
                    <a:pt x="228849" y="49539"/>
                    <a:pt x="183013" y="12655"/>
                    <a:pt x="130039" y="11522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5C6315D-CE69-4984-AD09-ED6A65BCD7C3}"/>
                </a:ext>
              </a:extLst>
            </p:cNvPr>
            <p:cNvSpPr/>
            <p:nvPr/>
          </p:nvSpPr>
          <p:spPr>
            <a:xfrm rot="18900000">
              <a:off x="10235936" y="3344056"/>
              <a:ext cx="70425" cy="28498"/>
            </a:xfrm>
            <a:custGeom>
              <a:avLst/>
              <a:gdLst>
                <a:gd name="connsiteX0" fmla="*/ 1426 w 70425"/>
                <a:gd name="connsiteY0" fmla="*/ -93 h 28498"/>
                <a:gd name="connsiteX1" fmla="*/ 71851 w 70425"/>
                <a:gd name="connsiteY1" fmla="*/ -93 h 28498"/>
                <a:gd name="connsiteX2" fmla="*/ 71851 w 70425"/>
                <a:gd name="connsiteY2" fmla="*/ 28406 h 28498"/>
                <a:gd name="connsiteX3" fmla="*/ 1426 w 70425"/>
                <a:gd name="connsiteY3" fmla="*/ 28406 h 2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25" h="28498">
                  <a:moveTo>
                    <a:pt x="1426" y="-93"/>
                  </a:moveTo>
                  <a:lnTo>
                    <a:pt x="71851" y="-93"/>
                  </a:lnTo>
                  <a:lnTo>
                    <a:pt x="71851" y="28406"/>
                  </a:lnTo>
                  <a:lnTo>
                    <a:pt x="1426" y="28406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08488C8-EFF4-4A64-A114-2ADE2AD7F6DD}"/>
                </a:ext>
              </a:extLst>
            </p:cNvPr>
            <p:cNvSpPr/>
            <p:nvPr/>
          </p:nvSpPr>
          <p:spPr>
            <a:xfrm>
              <a:off x="10040684" y="3222661"/>
              <a:ext cx="235425" cy="139548"/>
            </a:xfrm>
            <a:custGeom>
              <a:avLst/>
              <a:gdLst>
                <a:gd name="connsiteX0" fmla="*/ 236852 w 235425"/>
                <a:gd name="connsiteY0" fmla="*/ 100135 h 139548"/>
                <a:gd name="connsiteX1" fmla="*/ 218722 w 235425"/>
                <a:gd name="connsiteY1" fmla="*/ 81948 h 139548"/>
                <a:gd name="connsiteX2" fmla="*/ 220365 w 235425"/>
                <a:gd name="connsiteY2" fmla="*/ 74809 h 139548"/>
                <a:gd name="connsiteX3" fmla="*/ 215832 w 235425"/>
                <a:gd name="connsiteY3" fmla="*/ 63478 h 139548"/>
                <a:gd name="connsiteX4" fmla="*/ 215832 w 235425"/>
                <a:gd name="connsiteY4" fmla="*/ 63478 h 139548"/>
                <a:gd name="connsiteX5" fmla="*/ 215832 w 235425"/>
                <a:gd name="connsiteY5" fmla="*/ 63478 h 139548"/>
                <a:gd name="connsiteX6" fmla="*/ 215152 w 235425"/>
                <a:gd name="connsiteY6" fmla="*/ 62798 h 139548"/>
                <a:gd name="connsiteX7" fmla="*/ 192149 w 235425"/>
                <a:gd name="connsiteY7" fmla="*/ 39795 h 139548"/>
                <a:gd name="connsiteX8" fmla="*/ 191073 w 235425"/>
                <a:gd name="connsiteY8" fmla="*/ 38662 h 139548"/>
                <a:gd name="connsiteX9" fmla="*/ 190223 w 235425"/>
                <a:gd name="connsiteY9" fmla="*/ 37869 h 139548"/>
                <a:gd name="connsiteX10" fmla="*/ 185294 w 235425"/>
                <a:gd name="connsiteY10" fmla="*/ 36169 h 139548"/>
                <a:gd name="connsiteX11" fmla="*/ 183934 w 235425"/>
                <a:gd name="connsiteY11" fmla="*/ 36169 h 139548"/>
                <a:gd name="connsiteX12" fmla="*/ 97418 w 235425"/>
                <a:gd name="connsiteY12" fmla="*/ 36169 h 139548"/>
                <a:gd name="connsiteX13" fmla="*/ 86540 w 235425"/>
                <a:gd name="connsiteY13" fmla="*/ 47047 h 139548"/>
                <a:gd name="connsiteX14" fmla="*/ 86540 w 235425"/>
                <a:gd name="connsiteY14" fmla="*/ 50277 h 139548"/>
                <a:gd name="connsiteX15" fmla="*/ 97418 w 235425"/>
                <a:gd name="connsiteY15" fmla="*/ 61155 h 139548"/>
                <a:gd name="connsiteX16" fmla="*/ 151073 w 235425"/>
                <a:gd name="connsiteY16" fmla="*/ 61155 h 139548"/>
                <a:gd name="connsiteX17" fmla="*/ 151073 w 235425"/>
                <a:gd name="connsiteY17" fmla="*/ 68577 h 139548"/>
                <a:gd name="connsiteX18" fmla="*/ 87787 w 235425"/>
                <a:gd name="connsiteY18" fmla="*/ 68577 h 139548"/>
                <a:gd name="connsiteX19" fmla="*/ 55038 w 235425"/>
                <a:gd name="connsiteY19" fmla="*/ 35829 h 139548"/>
                <a:gd name="connsiteX20" fmla="*/ 22291 w 235425"/>
                <a:gd name="connsiteY20" fmla="*/ 3081 h 139548"/>
                <a:gd name="connsiteX21" fmla="*/ 6880 w 235425"/>
                <a:gd name="connsiteY21" fmla="*/ 3081 h 139548"/>
                <a:gd name="connsiteX22" fmla="*/ 4613 w 235425"/>
                <a:gd name="connsiteY22" fmla="*/ 5347 h 139548"/>
                <a:gd name="connsiteX23" fmla="*/ 4613 w 235425"/>
                <a:gd name="connsiteY23" fmla="*/ 20758 h 139548"/>
                <a:gd name="connsiteX24" fmla="*/ 33565 w 235425"/>
                <a:gd name="connsiteY24" fmla="*/ 54753 h 139548"/>
                <a:gd name="connsiteX25" fmla="*/ 79571 w 235425"/>
                <a:gd name="connsiteY25" fmla="*/ 108634 h 139548"/>
                <a:gd name="connsiteX26" fmla="*/ 83254 w 235425"/>
                <a:gd name="connsiteY26" fmla="*/ 111070 h 139548"/>
                <a:gd name="connsiteX27" fmla="*/ 87673 w 235425"/>
                <a:gd name="connsiteY27" fmla="*/ 111977 h 139548"/>
                <a:gd name="connsiteX28" fmla="*/ 170676 w 235425"/>
                <a:gd name="connsiteY28" fmla="*/ 111977 h 139548"/>
                <a:gd name="connsiteX29" fmla="*/ 198098 w 235425"/>
                <a:gd name="connsiteY29" fmla="*/ 139455 h 1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5425" h="139548">
                  <a:moveTo>
                    <a:pt x="236852" y="100135"/>
                  </a:moveTo>
                  <a:lnTo>
                    <a:pt x="218722" y="81948"/>
                  </a:lnTo>
                  <a:cubicBezTo>
                    <a:pt x="219781" y="79716"/>
                    <a:pt x="220342" y="77280"/>
                    <a:pt x="220365" y="74809"/>
                  </a:cubicBezTo>
                  <a:cubicBezTo>
                    <a:pt x="220348" y="70594"/>
                    <a:pt x="218727" y="66543"/>
                    <a:pt x="215832" y="63478"/>
                  </a:cubicBezTo>
                  <a:lnTo>
                    <a:pt x="215832" y="63478"/>
                  </a:lnTo>
                  <a:lnTo>
                    <a:pt x="215832" y="63478"/>
                  </a:lnTo>
                  <a:cubicBezTo>
                    <a:pt x="215623" y="63240"/>
                    <a:pt x="215390" y="63008"/>
                    <a:pt x="215152" y="62798"/>
                  </a:cubicBezTo>
                  <a:lnTo>
                    <a:pt x="192149" y="39795"/>
                  </a:lnTo>
                  <a:lnTo>
                    <a:pt x="191073" y="38662"/>
                  </a:lnTo>
                  <a:lnTo>
                    <a:pt x="190223" y="37869"/>
                  </a:lnTo>
                  <a:cubicBezTo>
                    <a:pt x="188954" y="36537"/>
                    <a:pt x="187118" y="35903"/>
                    <a:pt x="185294" y="36169"/>
                  </a:cubicBezTo>
                  <a:lnTo>
                    <a:pt x="183934" y="36169"/>
                  </a:lnTo>
                  <a:lnTo>
                    <a:pt x="97418" y="36169"/>
                  </a:lnTo>
                  <a:cubicBezTo>
                    <a:pt x="91412" y="36169"/>
                    <a:pt x="86540" y="41042"/>
                    <a:pt x="86540" y="47047"/>
                  </a:cubicBezTo>
                  <a:lnTo>
                    <a:pt x="86540" y="50277"/>
                  </a:lnTo>
                  <a:cubicBezTo>
                    <a:pt x="86540" y="56282"/>
                    <a:pt x="91412" y="61155"/>
                    <a:pt x="97418" y="61155"/>
                  </a:cubicBezTo>
                  <a:lnTo>
                    <a:pt x="151073" y="61155"/>
                  </a:lnTo>
                  <a:lnTo>
                    <a:pt x="151073" y="68577"/>
                  </a:lnTo>
                  <a:lnTo>
                    <a:pt x="87787" y="68577"/>
                  </a:lnTo>
                  <a:lnTo>
                    <a:pt x="55038" y="35829"/>
                  </a:lnTo>
                  <a:lnTo>
                    <a:pt x="22291" y="3081"/>
                  </a:lnTo>
                  <a:cubicBezTo>
                    <a:pt x="18041" y="-1151"/>
                    <a:pt x="11129" y="-1151"/>
                    <a:pt x="6880" y="3081"/>
                  </a:cubicBezTo>
                  <a:lnTo>
                    <a:pt x="4613" y="5347"/>
                  </a:lnTo>
                  <a:cubicBezTo>
                    <a:pt x="364" y="9614"/>
                    <a:pt x="364" y="16492"/>
                    <a:pt x="4613" y="20758"/>
                  </a:cubicBezTo>
                  <a:lnTo>
                    <a:pt x="33565" y="54753"/>
                  </a:lnTo>
                  <a:lnTo>
                    <a:pt x="79571" y="108634"/>
                  </a:lnTo>
                  <a:cubicBezTo>
                    <a:pt x="80625" y="109682"/>
                    <a:pt x="81877" y="110509"/>
                    <a:pt x="83254" y="111070"/>
                  </a:cubicBezTo>
                  <a:cubicBezTo>
                    <a:pt x="84653" y="111665"/>
                    <a:pt x="86155" y="111971"/>
                    <a:pt x="87673" y="111977"/>
                  </a:cubicBezTo>
                  <a:lnTo>
                    <a:pt x="170676" y="111977"/>
                  </a:lnTo>
                  <a:lnTo>
                    <a:pt x="198098" y="139455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21CD3D6-6E6A-40A2-9346-85D5E7487CD9}"/>
                </a:ext>
              </a:extLst>
            </p:cNvPr>
            <p:cNvSpPr/>
            <p:nvPr/>
          </p:nvSpPr>
          <p:spPr>
            <a:xfrm>
              <a:off x="10056151" y="3036661"/>
              <a:ext cx="225185" cy="124698"/>
            </a:xfrm>
            <a:custGeom>
              <a:avLst/>
              <a:gdLst>
                <a:gd name="connsiteX0" fmla="*/ 65067 w 225185"/>
                <a:gd name="connsiteY0" fmla="*/ 110384 h 124698"/>
                <a:gd name="connsiteX1" fmla="*/ 79515 w 225185"/>
                <a:gd name="connsiteY1" fmla="*/ 74917 h 124698"/>
                <a:gd name="connsiteX2" fmla="*/ 80988 w 225185"/>
                <a:gd name="connsiteY2" fmla="*/ 73954 h 124698"/>
                <a:gd name="connsiteX3" fmla="*/ 82404 w 225185"/>
                <a:gd name="connsiteY3" fmla="*/ 75087 h 124698"/>
                <a:gd name="connsiteX4" fmla="*/ 96059 w 225185"/>
                <a:gd name="connsiteY4" fmla="*/ 124605 h 124698"/>
                <a:gd name="connsiteX5" fmla="*/ 111640 w 225185"/>
                <a:gd name="connsiteY5" fmla="*/ 41036 h 124698"/>
                <a:gd name="connsiteX6" fmla="*/ 113169 w 225185"/>
                <a:gd name="connsiteY6" fmla="*/ 39789 h 124698"/>
                <a:gd name="connsiteX7" fmla="*/ 114642 w 225185"/>
                <a:gd name="connsiteY7" fmla="*/ 40979 h 124698"/>
                <a:gd name="connsiteX8" fmla="*/ 131130 w 225185"/>
                <a:gd name="connsiteY8" fmla="*/ 117920 h 124698"/>
                <a:gd name="connsiteX9" fmla="*/ 144898 w 225185"/>
                <a:gd name="connsiteY9" fmla="*/ 87155 h 124698"/>
                <a:gd name="connsiteX10" fmla="*/ 146201 w 225185"/>
                <a:gd name="connsiteY10" fmla="*/ 86305 h 124698"/>
                <a:gd name="connsiteX11" fmla="*/ 147560 w 225185"/>
                <a:gd name="connsiteY11" fmla="*/ 86985 h 124698"/>
                <a:gd name="connsiteX12" fmla="*/ 163028 w 225185"/>
                <a:gd name="connsiteY12" fmla="*/ 110384 h 124698"/>
                <a:gd name="connsiteX13" fmla="*/ 209147 w 225185"/>
                <a:gd name="connsiteY13" fmla="*/ 110384 h 124698"/>
                <a:gd name="connsiteX14" fmla="*/ 225578 w 225185"/>
                <a:gd name="connsiteY14" fmla="*/ 46928 h 124698"/>
                <a:gd name="connsiteX15" fmla="*/ 114019 w 225185"/>
                <a:gd name="connsiteY15" fmla="*/ 28571 h 124698"/>
                <a:gd name="connsiteX16" fmla="*/ 2461 w 225185"/>
                <a:gd name="connsiteY16" fmla="*/ 46928 h 124698"/>
                <a:gd name="connsiteX17" fmla="*/ 18891 w 225185"/>
                <a:gd name="connsiteY17" fmla="*/ 110384 h 12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5185" h="124698">
                  <a:moveTo>
                    <a:pt x="65067" y="110384"/>
                  </a:moveTo>
                  <a:lnTo>
                    <a:pt x="79515" y="74917"/>
                  </a:lnTo>
                  <a:cubicBezTo>
                    <a:pt x="79724" y="74294"/>
                    <a:pt x="80331" y="73891"/>
                    <a:pt x="80988" y="73954"/>
                  </a:cubicBezTo>
                  <a:cubicBezTo>
                    <a:pt x="81645" y="74010"/>
                    <a:pt x="82200" y="74458"/>
                    <a:pt x="82404" y="75087"/>
                  </a:cubicBezTo>
                  <a:lnTo>
                    <a:pt x="96059" y="124605"/>
                  </a:lnTo>
                  <a:lnTo>
                    <a:pt x="111640" y="41036"/>
                  </a:lnTo>
                  <a:cubicBezTo>
                    <a:pt x="111798" y="40316"/>
                    <a:pt x="112433" y="39800"/>
                    <a:pt x="113169" y="39789"/>
                  </a:cubicBezTo>
                  <a:cubicBezTo>
                    <a:pt x="113900" y="39721"/>
                    <a:pt x="114552" y="40248"/>
                    <a:pt x="114642" y="40979"/>
                  </a:cubicBezTo>
                  <a:lnTo>
                    <a:pt x="131130" y="117920"/>
                  </a:lnTo>
                  <a:lnTo>
                    <a:pt x="144898" y="87155"/>
                  </a:lnTo>
                  <a:cubicBezTo>
                    <a:pt x="145124" y="86639"/>
                    <a:pt x="145634" y="86305"/>
                    <a:pt x="146201" y="86305"/>
                  </a:cubicBezTo>
                  <a:cubicBezTo>
                    <a:pt x="146750" y="86231"/>
                    <a:pt x="147289" y="86503"/>
                    <a:pt x="147560" y="86985"/>
                  </a:cubicBezTo>
                  <a:lnTo>
                    <a:pt x="163028" y="110384"/>
                  </a:lnTo>
                  <a:lnTo>
                    <a:pt x="209147" y="110384"/>
                  </a:lnTo>
                  <a:cubicBezTo>
                    <a:pt x="221952" y="89761"/>
                    <a:pt x="229487" y="67835"/>
                    <a:pt x="225578" y="46928"/>
                  </a:cubicBezTo>
                  <a:cubicBezTo>
                    <a:pt x="212830" y="-21061"/>
                    <a:pt x="126031" y="-4347"/>
                    <a:pt x="114019" y="28571"/>
                  </a:cubicBezTo>
                  <a:cubicBezTo>
                    <a:pt x="102008" y="-4347"/>
                    <a:pt x="15209" y="-20947"/>
                    <a:pt x="2461" y="46928"/>
                  </a:cubicBezTo>
                  <a:cubicBezTo>
                    <a:pt x="-1448" y="67835"/>
                    <a:pt x="6087" y="89761"/>
                    <a:pt x="18891" y="110384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7A1C3E7-5992-4356-923D-77A929D00278}"/>
                </a:ext>
              </a:extLst>
            </p:cNvPr>
            <p:cNvSpPr/>
            <p:nvPr/>
          </p:nvSpPr>
          <p:spPr>
            <a:xfrm>
              <a:off x="10079905" y="3117393"/>
              <a:ext cx="178017" cy="121870"/>
            </a:xfrm>
            <a:custGeom>
              <a:avLst/>
              <a:gdLst>
                <a:gd name="connsiteX0" fmla="*/ 135138 w 178017"/>
                <a:gd name="connsiteY0" fmla="*/ 38831 h 121870"/>
                <a:gd name="connsiteX1" fmla="*/ 134118 w 178017"/>
                <a:gd name="connsiteY1" fmla="*/ 38151 h 121870"/>
                <a:gd name="connsiteX2" fmla="*/ 124089 w 178017"/>
                <a:gd name="connsiteY2" fmla="*/ 22910 h 121870"/>
                <a:gd name="connsiteX3" fmla="*/ 106469 w 178017"/>
                <a:gd name="connsiteY3" fmla="*/ 62570 h 121870"/>
                <a:gd name="connsiteX4" fmla="*/ 104883 w 178017"/>
                <a:gd name="connsiteY4" fmla="*/ 63420 h 121870"/>
                <a:gd name="connsiteX5" fmla="*/ 103523 w 178017"/>
                <a:gd name="connsiteY5" fmla="*/ 62230 h 121870"/>
                <a:gd name="connsiteX6" fmla="*/ 90152 w 178017"/>
                <a:gd name="connsiteY6" fmla="*/ -93 h 121870"/>
                <a:gd name="connsiteX7" fmla="*/ 75478 w 178017"/>
                <a:gd name="connsiteY7" fmla="*/ 78491 h 121870"/>
                <a:gd name="connsiteX8" fmla="*/ 74061 w 178017"/>
                <a:gd name="connsiteY8" fmla="*/ 79737 h 121870"/>
                <a:gd name="connsiteX9" fmla="*/ 74061 w 178017"/>
                <a:gd name="connsiteY9" fmla="*/ 79737 h 121870"/>
                <a:gd name="connsiteX10" fmla="*/ 72588 w 178017"/>
                <a:gd name="connsiteY10" fmla="*/ 78604 h 121870"/>
                <a:gd name="connsiteX11" fmla="*/ 56044 w 178017"/>
                <a:gd name="connsiteY11" fmla="*/ 18887 h 121870"/>
                <a:gd name="connsiteX12" fmla="*/ 48169 w 178017"/>
                <a:gd name="connsiteY12" fmla="*/ 38264 h 121870"/>
                <a:gd name="connsiteX13" fmla="*/ 46752 w 178017"/>
                <a:gd name="connsiteY13" fmla="*/ 39227 h 121870"/>
                <a:gd name="connsiteX14" fmla="*/ 1426 w 178017"/>
                <a:gd name="connsiteY14" fmla="*/ 39227 h 121870"/>
                <a:gd name="connsiteX15" fmla="*/ 90435 w 178017"/>
                <a:gd name="connsiteY15" fmla="*/ 121777 h 121870"/>
                <a:gd name="connsiteX16" fmla="*/ 179444 w 178017"/>
                <a:gd name="connsiteY16" fmla="*/ 38831 h 12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8017" h="121870">
                  <a:moveTo>
                    <a:pt x="135138" y="38831"/>
                  </a:moveTo>
                  <a:cubicBezTo>
                    <a:pt x="134718" y="38757"/>
                    <a:pt x="134350" y="38508"/>
                    <a:pt x="134118" y="38151"/>
                  </a:cubicBezTo>
                  <a:lnTo>
                    <a:pt x="124089" y="22910"/>
                  </a:lnTo>
                  <a:lnTo>
                    <a:pt x="106469" y="62570"/>
                  </a:lnTo>
                  <a:cubicBezTo>
                    <a:pt x="106180" y="63165"/>
                    <a:pt x="105540" y="63511"/>
                    <a:pt x="104883" y="63420"/>
                  </a:cubicBezTo>
                  <a:cubicBezTo>
                    <a:pt x="104220" y="63363"/>
                    <a:pt x="103670" y="62882"/>
                    <a:pt x="103523" y="62230"/>
                  </a:cubicBezTo>
                  <a:lnTo>
                    <a:pt x="90152" y="-93"/>
                  </a:lnTo>
                  <a:lnTo>
                    <a:pt x="75478" y="78491"/>
                  </a:lnTo>
                  <a:cubicBezTo>
                    <a:pt x="75330" y="79171"/>
                    <a:pt x="74758" y="79680"/>
                    <a:pt x="74061" y="79737"/>
                  </a:cubicBezTo>
                  <a:lnTo>
                    <a:pt x="74061" y="79737"/>
                  </a:lnTo>
                  <a:cubicBezTo>
                    <a:pt x="73364" y="79754"/>
                    <a:pt x="72747" y="79284"/>
                    <a:pt x="72588" y="78604"/>
                  </a:cubicBezTo>
                  <a:lnTo>
                    <a:pt x="56044" y="18887"/>
                  </a:lnTo>
                  <a:lnTo>
                    <a:pt x="48169" y="38264"/>
                  </a:lnTo>
                  <a:cubicBezTo>
                    <a:pt x="47936" y="38842"/>
                    <a:pt x="47375" y="39227"/>
                    <a:pt x="46752" y="39227"/>
                  </a:cubicBezTo>
                  <a:lnTo>
                    <a:pt x="1426" y="39227"/>
                  </a:lnTo>
                  <a:cubicBezTo>
                    <a:pt x="25959" y="71811"/>
                    <a:pt x="56095" y="99766"/>
                    <a:pt x="90435" y="121777"/>
                  </a:cubicBezTo>
                  <a:cubicBezTo>
                    <a:pt x="124820" y="99664"/>
                    <a:pt x="154962" y="71573"/>
                    <a:pt x="179444" y="38831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A41B806-73C0-4C81-8805-B8C9E8C36130}"/>
                </a:ext>
              </a:extLst>
            </p:cNvPr>
            <p:cNvSpPr/>
            <p:nvPr/>
          </p:nvSpPr>
          <p:spPr>
            <a:xfrm>
              <a:off x="9209252" y="3415524"/>
              <a:ext cx="218187" cy="254051"/>
            </a:xfrm>
            <a:custGeom>
              <a:avLst/>
              <a:gdLst>
                <a:gd name="connsiteX0" fmla="*/ 108735 w 218187"/>
                <a:gd name="connsiteY0" fmla="*/ 253959 h 254051"/>
                <a:gd name="connsiteX1" fmla="*/ 1426 w 218187"/>
                <a:gd name="connsiteY1" fmla="*/ 41834 h 254051"/>
                <a:gd name="connsiteX2" fmla="*/ 1766 w 218187"/>
                <a:gd name="connsiteY2" fmla="*/ 26196 h 254051"/>
                <a:gd name="connsiteX3" fmla="*/ 11681 w 218187"/>
                <a:gd name="connsiteY3" fmla="*/ 19227 h 254051"/>
                <a:gd name="connsiteX4" fmla="*/ 43693 w 218187"/>
                <a:gd name="connsiteY4" fmla="*/ 24043 h 254051"/>
                <a:gd name="connsiteX5" fmla="*/ 106016 w 218187"/>
                <a:gd name="connsiteY5" fmla="*/ -93 h 254051"/>
                <a:gd name="connsiteX6" fmla="*/ 115024 w 218187"/>
                <a:gd name="connsiteY6" fmla="*/ -93 h 254051"/>
                <a:gd name="connsiteX7" fmla="*/ 177347 w 218187"/>
                <a:gd name="connsiteY7" fmla="*/ 24043 h 254051"/>
                <a:gd name="connsiteX8" fmla="*/ 209359 w 218187"/>
                <a:gd name="connsiteY8" fmla="*/ 19227 h 254051"/>
                <a:gd name="connsiteX9" fmla="*/ 219274 w 218187"/>
                <a:gd name="connsiteY9" fmla="*/ 26196 h 254051"/>
                <a:gd name="connsiteX10" fmla="*/ 219614 w 218187"/>
                <a:gd name="connsiteY10" fmla="*/ 41834 h 254051"/>
                <a:gd name="connsiteX11" fmla="*/ 112304 w 218187"/>
                <a:gd name="connsiteY11" fmla="*/ 253959 h 254051"/>
                <a:gd name="connsiteX12" fmla="*/ 16724 w 218187"/>
                <a:gd name="connsiteY12" fmla="*/ 36338 h 254051"/>
                <a:gd name="connsiteX13" fmla="*/ 16724 w 218187"/>
                <a:gd name="connsiteY13" fmla="*/ 42003 h 254051"/>
                <a:gd name="connsiteX14" fmla="*/ 110661 w 218187"/>
                <a:gd name="connsiteY14" fmla="*/ 238888 h 254051"/>
                <a:gd name="connsiteX15" fmla="*/ 204486 w 218187"/>
                <a:gd name="connsiteY15" fmla="*/ 42003 h 254051"/>
                <a:gd name="connsiteX16" fmla="*/ 204486 w 218187"/>
                <a:gd name="connsiteY16" fmla="*/ 36338 h 254051"/>
                <a:gd name="connsiteX17" fmla="*/ 177517 w 218187"/>
                <a:gd name="connsiteY17" fmla="*/ 39341 h 254051"/>
                <a:gd name="connsiteX18" fmla="*/ 110661 w 218187"/>
                <a:gd name="connsiteY18" fmla="*/ 15431 h 254051"/>
                <a:gd name="connsiteX19" fmla="*/ 43749 w 218187"/>
                <a:gd name="connsiteY19" fmla="*/ 39341 h 254051"/>
                <a:gd name="connsiteX20" fmla="*/ 16724 w 218187"/>
                <a:gd name="connsiteY20" fmla="*/ 36338 h 25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8187" h="254051">
                  <a:moveTo>
                    <a:pt x="108735" y="253959"/>
                  </a:moveTo>
                  <a:cubicBezTo>
                    <a:pt x="68679" y="243930"/>
                    <a:pt x="1426" y="202967"/>
                    <a:pt x="1426" y="41834"/>
                  </a:cubicBezTo>
                  <a:cubicBezTo>
                    <a:pt x="1426" y="36661"/>
                    <a:pt x="1540" y="31448"/>
                    <a:pt x="1766" y="26196"/>
                  </a:cubicBezTo>
                  <a:lnTo>
                    <a:pt x="11681" y="19227"/>
                  </a:lnTo>
                  <a:cubicBezTo>
                    <a:pt x="22050" y="22440"/>
                    <a:pt x="32814" y="24060"/>
                    <a:pt x="43693" y="24043"/>
                  </a:cubicBezTo>
                  <a:cubicBezTo>
                    <a:pt x="63183" y="24043"/>
                    <a:pt x="84203" y="15941"/>
                    <a:pt x="106016" y="-93"/>
                  </a:cubicBezTo>
                  <a:lnTo>
                    <a:pt x="115024" y="-93"/>
                  </a:lnTo>
                  <a:cubicBezTo>
                    <a:pt x="136894" y="15941"/>
                    <a:pt x="157914" y="24043"/>
                    <a:pt x="177347" y="24043"/>
                  </a:cubicBezTo>
                  <a:cubicBezTo>
                    <a:pt x="188225" y="24060"/>
                    <a:pt x="198991" y="22434"/>
                    <a:pt x="209359" y="19227"/>
                  </a:cubicBezTo>
                  <a:lnTo>
                    <a:pt x="219274" y="26196"/>
                  </a:lnTo>
                  <a:cubicBezTo>
                    <a:pt x="219274" y="31352"/>
                    <a:pt x="219614" y="36621"/>
                    <a:pt x="219614" y="41834"/>
                  </a:cubicBezTo>
                  <a:cubicBezTo>
                    <a:pt x="219614" y="203023"/>
                    <a:pt x="152362" y="243930"/>
                    <a:pt x="112304" y="253959"/>
                  </a:cubicBezTo>
                  <a:close/>
                  <a:moveTo>
                    <a:pt x="16724" y="36338"/>
                  </a:moveTo>
                  <a:cubicBezTo>
                    <a:pt x="16724" y="38207"/>
                    <a:pt x="16724" y="40020"/>
                    <a:pt x="16724" y="42003"/>
                  </a:cubicBezTo>
                  <a:cubicBezTo>
                    <a:pt x="16724" y="152655"/>
                    <a:pt x="50095" y="222457"/>
                    <a:pt x="110661" y="238888"/>
                  </a:cubicBezTo>
                  <a:cubicBezTo>
                    <a:pt x="171172" y="222457"/>
                    <a:pt x="204486" y="152655"/>
                    <a:pt x="204486" y="42003"/>
                  </a:cubicBezTo>
                  <a:lnTo>
                    <a:pt x="204486" y="36338"/>
                  </a:lnTo>
                  <a:cubicBezTo>
                    <a:pt x="195647" y="38332"/>
                    <a:pt x="186582" y="39335"/>
                    <a:pt x="177517" y="39341"/>
                  </a:cubicBezTo>
                  <a:cubicBezTo>
                    <a:pt x="156101" y="39341"/>
                    <a:pt x="133608" y="31295"/>
                    <a:pt x="110661" y="15431"/>
                  </a:cubicBezTo>
                  <a:cubicBezTo>
                    <a:pt x="87659" y="31295"/>
                    <a:pt x="65335" y="39341"/>
                    <a:pt x="43749" y="39341"/>
                  </a:cubicBezTo>
                  <a:cubicBezTo>
                    <a:pt x="34684" y="39341"/>
                    <a:pt x="25619" y="38338"/>
                    <a:pt x="16724" y="36338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5200650-C102-42C1-B1DB-EAC8CAF32653}"/>
                </a:ext>
              </a:extLst>
            </p:cNvPr>
            <p:cNvSpPr/>
            <p:nvPr/>
          </p:nvSpPr>
          <p:spPr>
            <a:xfrm>
              <a:off x="9274124" y="3461587"/>
              <a:ext cx="88521" cy="158640"/>
            </a:xfrm>
            <a:custGeom>
              <a:avLst/>
              <a:gdLst>
                <a:gd name="connsiteX0" fmla="*/ 84769 w 88521"/>
                <a:gd name="connsiteY0" fmla="*/ 126310 h 158640"/>
                <a:gd name="connsiteX1" fmla="*/ 70038 w 88521"/>
                <a:gd name="connsiteY1" fmla="*/ 139907 h 158640"/>
                <a:gd name="connsiteX2" fmla="*/ 57120 w 88521"/>
                <a:gd name="connsiteY2" fmla="*/ 143590 h 158640"/>
                <a:gd name="connsiteX3" fmla="*/ 57120 w 88521"/>
                <a:gd name="connsiteY3" fmla="*/ 158548 h 158640"/>
                <a:gd name="connsiteX4" fmla="*/ 35534 w 88521"/>
                <a:gd name="connsiteY4" fmla="*/ 158548 h 158640"/>
                <a:gd name="connsiteX5" fmla="*/ 35534 w 88521"/>
                <a:gd name="connsiteY5" fmla="*/ 143590 h 158640"/>
                <a:gd name="connsiteX6" fmla="*/ 14684 w 88521"/>
                <a:gd name="connsiteY6" fmla="*/ 133845 h 158640"/>
                <a:gd name="connsiteX7" fmla="*/ 1426 w 88521"/>
                <a:gd name="connsiteY7" fmla="*/ 102684 h 158640"/>
                <a:gd name="connsiteX8" fmla="*/ 22843 w 88521"/>
                <a:gd name="connsiteY8" fmla="*/ 100360 h 158640"/>
                <a:gd name="connsiteX9" fmla="*/ 30662 w 88521"/>
                <a:gd name="connsiteY9" fmla="*/ 118094 h 158640"/>
                <a:gd name="connsiteX10" fmla="*/ 46582 w 88521"/>
                <a:gd name="connsiteY10" fmla="*/ 123760 h 158640"/>
                <a:gd name="connsiteX11" fmla="*/ 62617 w 88521"/>
                <a:gd name="connsiteY11" fmla="*/ 118774 h 158640"/>
                <a:gd name="connsiteX12" fmla="*/ 67999 w 88521"/>
                <a:gd name="connsiteY12" fmla="*/ 106990 h 158640"/>
                <a:gd name="connsiteX13" fmla="*/ 65732 w 88521"/>
                <a:gd name="connsiteY13" fmla="*/ 99680 h 158640"/>
                <a:gd name="connsiteX14" fmla="*/ 57801 w 88521"/>
                <a:gd name="connsiteY14" fmla="*/ 94411 h 158640"/>
                <a:gd name="connsiteX15" fmla="*/ 40236 w 88521"/>
                <a:gd name="connsiteY15" fmla="*/ 89086 h 158640"/>
                <a:gd name="connsiteX16" fmla="*/ 15421 w 88521"/>
                <a:gd name="connsiteY16" fmla="*/ 77018 h 158640"/>
                <a:gd name="connsiteX17" fmla="*/ 5393 w 88521"/>
                <a:gd name="connsiteY17" fmla="*/ 52542 h 158640"/>
                <a:gd name="connsiteX18" fmla="*/ 10095 w 88521"/>
                <a:gd name="connsiteY18" fmla="*/ 35091 h 158640"/>
                <a:gd name="connsiteX19" fmla="*/ 23693 w 88521"/>
                <a:gd name="connsiteY19" fmla="*/ 22796 h 158640"/>
                <a:gd name="connsiteX20" fmla="*/ 35534 w 88521"/>
                <a:gd name="connsiteY20" fmla="*/ 19227 h 158640"/>
                <a:gd name="connsiteX21" fmla="*/ 35534 w 88521"/>
                <a:gd name="connsiteY21" fmla="*/ -93 h 158640"/>
                <a:gd name="connsiteX22" fmla="*/ 57120 w 88521"/>
                <a:gd name="connsiteY22" fmla="*/ -93 h 158640"/>
                <a:gd name="connsiteX23" fmla="*/ 57120 w 88521"/>
                <a:gd name="connsiteY23" fmla="*/ 19171 h 158640"/>
                <a:gd name="connsiteX24" fmla="*/ 75988 w 88521"/>
                <a:gd name="connsiteY24" fmla="*/ 28122 h 158640"/>
                <a:gd name="connsiteX25" fmla="*/ 86865 w 88521"/>
                <a:gd name="connsiteY25" fmla="*/ 54978 h 158640"/>
                <a:gd name="connsiteX26" fmla="*/ 64826 w 88521"/>
                <a:gd name="connsiteY26" fmla="*/ 56054 h 158640"/>
                <a:gd name="connsiteX27" fmla="*/ 58820 w 88521"/>
                <a:gd name="connsiteY27" fmla="*/ 42570 h 158640"/>
                <a:gd name="connsiteX28" fmla="*/ 44883 w 88521"/>
                <a:gd name="connsiteY28" fmla="*/ 38434 h 158640"/>
                <a:gd name="connsiteX29" fmla="*/ 29868 w 88521"/>
                <a:gd name="connsiteY29" fmla="*/ 42853 h 158640"/>
                <a:gd name="connsiteX30" fmla="*/ 26412 w 88521"/>
                <a:gd name="connsiteY30" fmla="*/ 50389 h 158640"/>
                <a:gd name="connsiteX31" fmla="*/ 29642 w 88521"/>
                <a:gd name="connsiteY31" fmla="*/ 57811 h 158640"/>
                <a:gd name="connsiteX32" fmla="*/ 49869 w 88521"/>
                <a:gd name="connsiteY32" fmla="*/ 65913 h 158640"/>
                <a:gd name="connsiteX33" fmla="*/ 73608 w 88521"/>
                <a:gd name="connsiteY33" fmla="*/ 74695 h 158640"/>
                <a:gd name="connsiteX34" fmla="*/ 85619 w 88521"/>
                <a:gd name="connsiteY34" fmla="*/ 87046 h 158640"/>
                <a:gd name="connsiteX35" fmla="*/ 89925 w 88521"/>
                <a:gd name="connsiteY35" fmla="*/ 106479 h 158640"/>
                <a:gd name="connsiteX36" fmla="*/ 84769 w 88521"/>
                <a:gd name="connsiteY36" fmla="*/ 126310 h 15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8521" h="158640">
                  <a:moveTo>
                    <a:pt x="84769" y="126310"/>
                  </a:moveTo>
                  <a:cubicBezTo>
                    <a:pt x="81370" y="132264"/>
                    <a:pt x="76270" y="137018"/>
                    <a:pt x="70038" y="139907"/>
                  </a:cubicBezTo>
                  <a:cubicBezTo>
                    <a:pt x="65959" y="141749"/>
                    <a:pt x="61596" y="142990"/>
                    <a:pt x="57120" y="143590"/>
                  </a:cubicBezTo>
                  <a:lnTo>
                    <a:pt x="57120" y="158548"/>
                  </a:lnTo>
                  <a:lnTo>
                    <a:pt x="35534" y="158548"/>
                  </a:lnTo>
                  <a:lnTo>
                    <a:pt x="35534" y="143590"/>
                  </a:lnTo>
                  <a:cubicBezTo>
                    <a:pt x="27715" y="142576"/>
                    <a:pt x="20463" y="139171"/>
                    <a:pt x="14684" y="133845"/>
                  </a:cubicBezTo>
                  <a:cubicBezTo>
                    <a:pt x="6696" y="125358"/>
                    <a:pt x="1993" y="114315"/>
                    <a:pt x="1426" y="102684"/>
                  </a:cubicBezTo>
                  <a:lnTo>
                    <a:pt x="22843" y="100360"/>
                  </a:lnTo>
                  <a:cubicBezTo>
                    <a:pt x="23466" y="106955"/>
                    <a:pt x="26242" y="113171"/>
                    <a:pt x="30662" y="118094"/>
                  </a:cubicBezTo>
                  <a:cubicBezTo>
                    <a:pt x="35024" y="122009"/>
                    <a:pt x="40747" y="124043"/>
                    <a:pt x="46582" y="123760"/>
                  </a:cubicBezTo>
                  <a:cubicBezTo>
                    <a:pt x="52361" y="124213"/>
                    <a:pt x="58084" y="122429"/>
                    <a:pt x="62617" y="118774"/>
                  </a:cubicBezTo>
                  <a:cubicBezTo>
                    <a:pt x="66016" y="115800"/>
                    <a:pt x="67999" y="111511"/>
                    <a:pt x="67999" y="106990"/>
                  </a:cubicBezTo>
                  <a:cubicBezTo>
                    <a:pt x="68055" y="104372"/>
                    <a:pt x="67262" y="101800"/>
                    <a:pt x="65732" y="99680"/>
                  </a:cubicBezTo>
                  <a:cubicBezTo>
                    <a:pt x="63636" y="97239"/>
                    <a:pt x="60860" y="95420"/>
                    <a:pt x="57801" y="94411"/>
                  </a:cubicBezTo>
                  <a:cubicBezTo>
                    <a:pt x="55251" y="93392"/>
                    <a:pt x="49358" y="91579"/>
                    <a:pt x="40236" y="89086"/>
                  </a:cubicBezTo>
                  <a:cubicBezTo>
                    <a:pt x="31115" y="87148"/>
                    <a:pt x="22559" y="83006"/>
                    <a:pt x="15421" y="77018"/>
                  </a:cubicBezTo>
                  <a:cubicBezTo>
                    <a:pt x="8849" y="70593"/>
                    <a:pt x="5223" y="61737"/>
                    <a:pt x="5393" y="52542"/>
                  </a:cubicBezTo>
                  <a:cubicBezTo>
                    <a:pt x="5393" y="46411"/>
                    <a:pt x="6979" y="40383"/>
                    <a:pt x="10095" y="35091"/>
                  </a:cubicBezTo>
                  <a:cubicBezTo>
                    <a:pt x="13268" y="29697"/>
                    <a:pt x="18027" y="25403"/>
                    <a:pt x="23693" y="22796"/>
                  </a:cubicBezTo>
                  <a:cubicBezTo>
                    <a:pt x="27432" y="21051"/>
                    <a:pt x="31455" y="19850"/>
                    <a:pt x="35534" y="19227"/>
                  </a:cubicBezTo>
                  <a:lnTo>
                    <a:pt x="35534" y="-93"/>
                  </a:lnTo>
                  <a:lnTo>
                    <a:pt x="57120" y="-93"/>
                  </a:lnTo>
                  <a:lnTo>
                    <a:pt x="57120" y="19171"/>
                  </a:lnTo>
                  <a:cubicBezTo>
                    <a:pt x="64146" y="20236"/>
                    <a:pt x="70718" y="23346"/>
                    <a:pt x="75988" y="28122"/>
                  </a:cubicBezTo>
                  <a:cubicBezTo>
                    <a:pt x="83013" y="35278"/>
                    <a:pt x="86922" y="44938"/>
                    <a:pt x="86865" y="54978"/>
                  </a:cubicBezTo>
                  <a:lnTo>
                    <a:pt x="64826" y="56054"/>
                  </a:lnTo>
                  <a:cubicBezTo>
                    <a:pt x="64429" y="50995"/>
                    <a:pt x="62333" y="46230"/>
                    <a:pt x="58820" y="42570"/>
                  </a:cubicBezTo>
                  <a:cubicBezTo>
                    <a:pt x="54855" y="39527"/>
                    <a:pt x="49869" y="38054"/>
                    <a:pt x="44883" y="38434"/>
                  </a:cubicBezTo>
                  <a:cubicBezTo>
                    <a:pt x="39500" y="38117"/>
                    <a:pt x="34231" y="39681"/>
                    <a:pt x="29868" y="42853"/>
                  </a:cubicBezTo>
                  <a:cubicBezTo>
                    <a:pt x="27602" y="44672"/>
                    <a:pt x="26299" y="47471"/>
                    <a:pt x="26412" y="50389"/>
                  </a:cubicBezTo>
                  <a:cubicBezTo>
                    <a:pt x="26356" y="53210"/>
                    <a:pt x="27545" y="55913"/>
                    <a:pt x="29642" y="57811"/>
                  </a:cubicBezTo>
                  <a:cubicBezTo>
                    <a:pt x="35761" y="61845"/>
                    <a:pt x="42673" y="64599"/>
                    <a:pt x="49869" y="65913"/>
                  </a:cubicBezTo>
                  <a:cubicBezTo>
                    <a:pt x="58140" y="67839"/>
                    <a:pt x="66073" y="70785"/>
                    <a:pt x="73608" y="74695"/>
                  </a:cubicBezTo>
                  <a:cubicBezTo>
                    <a:pt x="78650" y="77647"/>
                    <a:pt x="82786" y="81913"/>
                    <a:pt x="85619" y="87046"/>
                  </a:cubicBezTo>
                  <a:cubicBezTo>
                    <a:pt x="88679" y="93052"/>
                    <a:pt x="90152" y="99743"/>
                    <a:pt x="89925" y="106479"/>
                  </a:cubicBezTo>
                  <a:cubicBezTo>
                    <a:pt x="89982" y="113431"/>
                    <a:pt x="88226" y="120276"/>
                    <a:pt x="84769" y="126310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6DAC930-3265-48F4-9C95-0293FD03DF2D}"/>
                </a:ext>
              </a:extLst>
            </p:cNvPr>
            <p:cNvSpPr/>
            <p:nvPr/>
          </p:nvSpPr>
          <p:spPr>
            <a:xfrm>
              <a:off x="7881090" y="2034671"/>
              <a:ext cx="120170" cy="158640"/>
            </a:xfrm>
            <a:custGeom>
              <a:avLst/>
              <a:gdLst>
                <a:gd name="connsiteX0" fmla="*/ 81710 w 120170"/>
                <a:gd name="connsiteY0" fmla="*/ -93 h 158640"/>
                <a:gd name="connsiteX1" fmla="*/ 1426 w 120170"/>
                <a:gd name="connsiteY1" fmla="*/ -93 h 158640"/>
                <a:gd name="connsiteX2" fmla="*/ 1426 w 120170"/>
                <a:gd name="connsiteY2" fmla="*/ 158548 h 158640"/>
                <a:gd name="connsiteX3" fmla="*/ 121596 w 120170"/>
                <a:gd name="connsiteY3" fmla="*/ 158548 h 158640"/>
                <a:gd name="connsiteX4" fmla="*/ 121596 w 120170"/>
                <a:gd name="connsiteY4" fmla="*/ 40134 h 158640"/>
                <a:gd name="connsiteX5" fmla="*/ 118254 w 120170"/>
                <a:gd name="connsiteY5" fmla="*/ 155148 h 158640"/>
                <a:gd name="connsiteX6" fmla="*/ 4939 w 120170"/>
                <a:gd name="connsiteY6" fmla="*/ 155148 h 158640"/>
                <a:gd name="connsiteX7" fmla="*/ 4939 w 120170"/>
                <a:gd name="connsiteY7" fmla="*/ 3250 h 158640"/>
                <a:gd name="connsiteX8" fmla="*/ 78594 w 120170"/>
                <a:gd name="connsiteY8" fmla="*/ 3250 h 158640"/>
                <a:gd name="connsiteX9" fmla="*/ 78594 w 120170"/>
                <a:gd name="connsiteY9" fmla="*/ 43476 h 158640"/>
                <a:gd name="connsiteX10" fmla="*/ 118254 w 120170"/>
                <a:gd name="connsiteY10" fmla="*/ 43476 h 15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170" h="158640">
                  <a:moveTo>
                    <a:pt x="81710" y="-93"/>
                  </a:moveTo>
                  <a:lnTo>
                    <a:pt x="1426" y="-93"/>
                  </a:lnTo>
                  <a:lnTo>
                    <a:pt x="1426" y="158548"/>
                  </a:lnTo>
                  <a:lnTo>
                    <a:pt x="121596" y="158548"/>
                  </a:lnTo>
                  <a:lnTo>
                    <a:pt x="121596" y="40134"/>
                  </a:lnTo>
                  <a:close/>
                  <a:moveTo>
                    <a:pt x="118254" y="155148"/>
                  </a:moveTo>
                  <a:lnTo>
                    <a:pt x="4939" y="155148"/>
                  </a:lnTo>
                  <a:lnTo>
                    <a:pt x="4939" y="3250"/>
                  </a:lnTo>
                  <a:lnTo>
                    <a:pt x="78594" y="3250"/>
                  </a:lnTo>
                  <a:lnTo>
                    <a:pt x="78594" y="43476"/>
                  </a:lnTo>
                  <a:lnTo>
                    <a:pt x="118254" y="43476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9825E21-E78B-41DF-96AD-6AF397E79771}"/>
                </a:ext>
              </a:extLst>
            </p:cNvPr>
            <p:cNvSpPr/>
            <p:nvPr/>
          </p:nvSpPr>
          <p:spPr>
            <a:xfrm>
              <a:off x="7896444" y="2083736"/>
              <a:ext cx="56997" cy="6685"/>
            </a:xfrm>
            <a:custGeom>
              <a:avLst/>
              <a:gdLst>
                <a:gd name="connsiteX0" fmla="*/ 0 w 56997"/>
                <a:gd name="connsiteY0" fmla="*/ 0 h 6685"/>
                <a:gd name="connsiteX1" fmla="*/ 56997 w 56997"/>
                <a:gd name="connsiteY1" fmla="*/ 0 h 6685"/>
                <a:gd name="connsiteX2" fmla="*/ 56997 w 56997"/>
                <a:gd name="connsiteY2" fmla="*/ 6686 h 6685"/>
                <a:gd name="connsiteX3" fmla="*/ 0 w 56997"/>
                <a:gd name="connsiteY3" fmla="*/ 6686 h 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7" h="6685">
                  <a:moveTo>
                    <a:pt x="0" y="0"/>
                  </a:moveTo>
                  <a:lnTo>
                    <a:pt x="56997" y="0"/>
                  </a:lnTo>
                  <a:lnTo>
                    <a:pt x="56997" y="6686"/>
                  </a:lnTo>
                  <a:lnTo>
                    <a:pt x="0" y="6686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68DD031-5BFB-4761-87AC-499ED940A5A0}"/>
                </a:ext>
              </a:extLst>
            </p:cNvPr>
            <p:cNvSpPr/>
            <p:nvPr/>
          </p:nvSpPr>
          <p:spPr>
            <a:xfrm>
              <a:off x="7896444" y="2101244"/>
              <a:ext cx="91388" cy="6685"/>
            </a:xfrm>
            <a:custGeom>
              <a:avLst/>
              <a:gdLst>
                <a:gd name="connsiteX0" fmla="*/ 0 w 91388"/>
                <a:gd name="connsiteY0" fmla="*/ 0 h 6685"/>
                <a:gd name="connsiteX1" fmla="*/ 91388 w 91388"/>
                <a:gd name="connsiteY1" fmla="*/ 0 h 6685"/>
                <a:gd name="connsiteX2" fmla="*/ 91388 w 91388"/>
                <a:gd name="connsiteY2" fmla="*/ 6686 h 6685"/>
                <a:gd name="connsiteX3" fmla="*/ 0 w 91388"/>
                <a:gd name="connsiteY3" fmla="*/ 6686 h 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388" h="6685">
                  <a:moveTo>
                    <a:pt x="0" y="0"/>
                  </a:moveTo>
                  <a:lnTo>
                    <a:pt x="91388" y="0"/>
                  </a:lnTo>
                  <a:lnTo>
                    <a:pt x="91388" y="6686"/>
                  </a:lnTo>
                  <a:lnTo>
                    <a:pt x="0" y="6686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BE53633-2A78-4EFD-870D-C42C3901676C}"/>
                </a:ext>
              </a:extLst>
            </p:cNvPr>
            <p:cNvSpPr/>
            <p:nvPr/>
          </p:nvSpPr>
          <p:spPr>
            <a:xfrm>
              <a:off x="7896444" y="2118751"/>
              <a:ext cx="91388" cy="6685"/>
            </a:xfrm>
            <a:custGeom>
              <a:avLst/>
              <a:gdLst>
                <a:gd name="connsiteX0" fmla="*/ 0 w 91388"/>
                <a:gd name="connsiteY0" fmla="*/ 0 h 6685"/>
                <a:gd name="connsiteX1" fmla="*/ 91388 w 91388"/>
                <a:gd name="connsiteY1" fmla="*/ 0 h 6685"/>
                <a:gd name="connsiteX2" fmla="*/ 91388 w 91388"/>
                <a:gd name="connsiteY2" fmla="*/ 6686 h 6685"/>
                <a:gd name="connsiteX3" fmla="*/ 0 w 91388"/>
                <a:gd name="connsiteY3" fmla="*/ 6686 h 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388" h="6685">
                  <a:moveTo>
                    <a:pt x="0" y="0"/>
                  </a:moveTo>
                  <a:lnTo>
                    <a:pt x="91388" y="0"/>
                  </a:lnTo>
                  <a:lnTo>
                    <a:pt x="91388" y="6686"/>
                  </a:lnTo>
                  <a:lnTo>
                    <a:pt x="0" y="6686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6D786C8-D93E-4240-BC79-081315F79BEE}"/>
                </a:ext>
              </a:extLst>
            </p:cNvPr>
            <p:cNvSpPr/>
            <p:nvPr/>
          </p:nvSpPr>
          <p:spPr>
            <a:xfrm>
              <a:off x="7896444" y="2136258"/>
              <a:ext cx="91388" cy="6685"/>
            </a:xfrm>
            <a:custGeom>
              <a:avLst/>
              <a:gdLst>
                <a:gd name="connsiteX0" fmla="*/ 0 w 91388"/>
                <a:gd name="connsiteY0" fmla="*/ 0 h 6685"/>
                <a:gd name="connsiteX1" fmla="*/ 91388 w 91388"/>
                <a:gd name="connsiteY1" fmla="*/ 0 h 6685"/>
                <a:gd name="connsiteX2" fmla="*/ 91388 w 91388"/>
                <a:gd name="connsiteY2" fmla="*/ 6685 h 6685"/>
                <a:gd name="connsiteX3" fmla="*/ 0 w 91388"/>
                <a:gd name="connsiteY3" fmla="*/ 6685 h 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388" h="6685">
                  <a:moveTo>
                    <a:pt x="0" y="0"/>
                  </a:moveTo>
                  <a:lnTo>
                    <a:pt x="91388" y="0"/>
                  </a:lnTo>
                  <a:lnTo>
                    <a:pt x="91388" y="6685"/>
                  </a:lnTo>
                  <a:lnTo>
                    <a:pt x="0" y="6685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43F8171-E5B1-4E42-A735-2DBA04A59DC1}"/>
                </a:ext>
              </a:extLst>
            </p:cNvPr>
            <p:cNvSpPr/>
            <p:nvPr/>
          </p:nvSpPr>
          <p:spPr>
            <a:xfrm>
              <a:off x="7831968" y="2144813"/>
              <a:ext cx="113201" cy="104929"/>
            </a:xfrm>
            <a:custGeom>
              <a:avLst/>
              <a:gdLst>
                <a:gd name="connsiteX0" fmla="*/ 52249 w 113201"/>
                <a:gd name="connsiteY0" fmla="*/ 46536 h 104929"/>
                <a:gd name="connsiteX1" fmla="*/ 52249 w 113201"/>
                <a:gd name="connsiteY1" fmla="*/ -93 h 104929"/>
                <a:gd name="connsiteX2" fmla="*/ 16724 w 113201"/>
                <a:gd name="connsiteY2" fmla="*/ 35488 h 104929"/>
                <a:gd name="connsiteX3" fmla="*/ 16724 w 113201"/>
                <a:gd name="connsiteY3" fmla="*/ 46819 h 104929"/>
                <a:gd name="connsiteX4" fmla="*/ 17064 w 113201"/>
                <a:gd name="connsiteY4" fmla="*/ 47216 h 104929"/>
                <a:gd name="connsiteX5" fmla="*/ 1426 w 113201"/>
                <a:gd name="connsiteY5" fmla="*/ 62853 h 104929"/>
                <a:gd name="connsiteX6" fmla="*/ 43410 w 113201"/>
                <a:gd name="connsiteY6" fmla="*/ 104836 h 104929"/>
                <a:gd name="connsiteX7" fmla="*/ 59047 w 113201"/>
                <a:gd name="connsiteY7" fmla="*/ 89199 h 104929"/>
                <a:gd name="connsiteX8" fmla="*/ 59500 w 113201"/>
                <a:gd name="connsiteY8" fmla="*/ 89652 h 104929"/>
                <a:gd name="connsiteX9" fmla="*/ 70832 w 113201"/>
                <a:gd name="connsiteY9" fmla="*/ 89652 h 104929"/>
                <a:gd name="connsiteX10" fmla="*/ 114628 w 113201"/>
                <a:gd name="connsiteY10" fmla="*/ 45969 h 10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201" h="104929">
                  <a:moveTo>
                    <a:pt x="52249" y="46536"/>
                  </a:moveTo>
                  <a:lnTo>
                    <a:pt x="52249" y="-93"/>
                  </a:lnTo>
                  <a:lnTo>
                    <a:pt x="16724" y="35488"/>
                  </a:lnTo>
                  <a:cubicBezTo>
                    <a:pt x="13608" y="38627"/>
                    <a:pt x="13608" y="43681"/>
                    <a:pt x="16724" y="46819"/>
                  </a:cubicBezTo>
                  <a:lnTo>
                    <a:pt x="17064" y="47216"/>
                  </a:lnTo>
                  <a:lnTo>
                    <a:pt x="1426" y="62853"/>
                  </a:lnTo>
                  <a:lnTo>
                    <a:pt x="43410" y="104836"/>
                  </a:lnTo>
                  <a:lnTo>
                    <a:pt x="59047" y="89199"/>
                  </a:lnTo>
                  <a:lnTo>
                    <a:pt x="59500" y="89652"/>
                  </a:lnTo>
                  <a:cubicBezTo>
                    <a:pt x="62673" y="92700"/>
                    <a:pt x="67659" y="92700"/>
                    <a:pt x="70832" y="89652"/>
                  </a:cubicBezTo>
                  <a:lnTo>
                    <a:pt x="114628" y="45969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DCCE087-FAA1-4FFB-97CE-EFE1D20A11DD}"/>
                </a:ext>
              </a:extLst>
            </p:cNvPr>
            <p:cNvSpPr/>
            <p:nvPr/>
          </p:nvSpPr>
          <p:spPr>
            <a:xfrm>
              <a:off x="7874858" y="2155408"/>
              <a:ext cx="75070" cy="16997"/>
            </a:xfrm>
            <a:custGeom>
              <a:avLst/>
              <a:gdLst>
                <a:gd name="connsiteX0" fmla="*/ 69018 w 75070"/>
                <a:gd name="connsiteY0" fmla="*/ -93 h 16997"/>
                <a:gd name="connsiteX1" fmla="*/ 1426 w 75070"/>
                <a:gd name="connsiteY1" fmla="*/ -93 h 16997"/>
                <a:gd name="connsiteX2" fmla="*/ 1426 w 75070"/>
                <a:gd name="connsiteY2" fmla="*/ 16904 h 16997"/>
                <a:gd name="connsiteX3" fmla="*/ 69018 w 75070"/>
                <a:gd name="connsiteY3" fmla="*/ 16904 h 16997"/>
                <a:gd name="connsiteX4" fmla="*/ 76497 w 75070"/>
                <a:gd name="connsiteY4" fmla="*/ 9426 h 16997"/>
                <a:gd name="connsiteX5" fmla="*/ 76497 w 75070"/>
                <a:gd name="connsiteY5" fmla="*/ 7273 h 16997"/>
                <a:gd name="connsiteX6" fmla="*/ 69018 w 75070"/>
                <a:gd name="connsiteY6" fmla="*/ -93 h 1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70" h="16997">
                  <a:moveTo>
                    <a:pt x="69018" y="-93"/>
                  </a:moveTo>
                  <a:lnTo>
                    <a:pt x="1426" y="-93"/>
                  </a:lnTo>
                  <a:lnTo>
                    <a:pt x="1426" y="16904"/>
                  </a:lnTo>
                  <a:lnTo>
                    <a:pt x="69018" y="16904"/>
                  </a:lnTo>
                  <a:cubicBezTo>
                    <a:pt x="73155" y="16904"/>
                    <a:pt x="76497" y="13556"/>
                    <a:pt x="76497" y="9426"/>
                  </a:cubicBezTo>
                  <a:lnTo>
                    <a:pt x="76497" y="7273"/>
                  </a:lnTo>
                  <a:cubicBezTo>
                    <a:pt x="76441" y="3187"/>
                    <a:pt x="73098" y="-93"/>
                    <a:pt x="69018" y="-93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F2007E4-56FF-4EE8-9283-4155BF3ACB4C}"/>
                </a:ext>
              </a:extLst>
            </p:cNvPr>
            <p:cNvSpPr/>
            <p:nvPr/>
          </p:nvSpPr>
          <p:spPr>
            <a:xfrm>
              <a:off x="7849475" y="2156315"/>
              <a:ext cx="47797" cy="58624"/>
            </a:xfrm>
            <a:custGeom>
              <a:avLst/>
              <a:gdLst>
                <a:gd name="connsiteX0" fmla="*/ 35930 w 47797"/>
                <a:gd name="connsiteY0" fmla="*/ -93 h 58624"/>
                <a:gd name="connsiteX1" fmla="*/ 1426 w 47797"/>
                <a:gd name="connsiteY1" fmla="*/ 54695 h 58624"/>
                <a:gd name="connsiteX2" fmla="*/ 44202 w 47797"/>
                <a:gd name="connsiteY2" fmla="*/ 43363 h 58624"/>
                <a:gd name="connsiteX3" fmla="*/ 35930 w 47797"/>
                <a:gd name="connsiteY3" fmla="*/ -93 h 5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97" h="58624">
                  <a:moveTo>
                    <a:pt x="35930" y="-93"/>
                  </a:moveTo>
                  <a:lnTo>
                    <a:pt x="1426" y="54695"/>
                  </a:lnTo>
                  <a:cubicBezTo>
                    <a:pt x="16441" y="62723"/>
                    <a:pt x="35137" y="57777"/>
                    <a:pt x="44202" y="43363"/>
                  </a:cubicBezTo>
                  <a:cubicBezTo>
                    <a:pt x="53324" y="28955"/>
                    <a:pt x="49699" y="9964"/>
                    <a:pt x="35930" y="-93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F9B97869-AFCD-45B1-8C34-A7D818F13DEC}"/>
                </a:ext>
              </a:extLst>
            </p:cNvPr>
            <p:cNvSpPr/>
            <p:nvPr/>
          </p:nvSpPr>
          <p:spPr>
            <a:xfrm rot="18900601">
              <a:off x="7827047" y="2210664"/>
              <a:ext cx="25609" cy="64079"/>
            </a:xfrm>
            <a:custGeom>
              <a:avLst/>
              <a:gdLst>
                <a:gd name="connsiteX0" fmla="*/ 1426 w 25609"/>
                <a:gd name="connsiteY0" fmla="*/ -93 h 64079"/>
                <a:gd name="connsiteX1" fmla="*/ 27036 w 25609"/>
                <a:gd name="connsiteY1" fmla="*/ -93 h 64079"/>
                <a:gd name="connsiteX2" fmla="*/ 27036 w 25609"/>
                <a:gd name="connsiteY2" fmla="*/ 63987 h 64079"/>
                <a:gd name="connsiteX3" fmla="*/ 1426 w 25609"/>
                <a:gd name="connsiteY3" fmla="*/ 63987 h 6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09" h="64079">
                  <a:moveTo>
                    <a:pt x="1426" y="-93"/>
                  </a:moveTo>
                  <a:lnTo>
                    <a:pt x="27036" y="-93"/>
                  </a:lnTo>
                  <a:lnTo>
                    <a:pt x="27036" y="63987"/>
                  </a:lnTo>
                  <a:lnTo>
                    <a:pt x="1426" y="63987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9484FD4-2433-485C-9A56-0D16E156188D}"/>
                </a:ext>
              </a:extLst>
            </p:cNvPr>
            <p:cNvSpPr/>
            <p:nvPr/>
          </p:nvSpPr>
          <p:spPr>
            <a:xfrm>
              <a:off x="9686703" y="4603573"/>
              <a:ext cx="281473" cy="123739"/>
            </a:xfrm>
            <a:custGeom>
              <a:avLst/>
              <a:gdLst>
                <a:gd name="connsiteX0" fmla="*/ 222664 w 281473"/>
                <a:gd name="connsiteY0" fmla="*/ 65439 h 123739"/>
                <a:gd name="connsiteX1" fmla="*/ 222664 w 281473"/>
                <a:gd name="connsiteY1" fmla="*/ 4872 h 123739"/>
                <a:gd name="connsiteX2" fmla="*/ 195638 w 281473"/>
                <a:gd name="connsiteY2" fmla="*/ 4872 h 123739"/>
                <a:gd name="connsiteX3" fmla="*/ 195638 w 281473"/>
                <a:gd name="connsiteY3" fmla="*/ 43853 h 123739"/>
                <a:gd name="connsiteX4" fmla="*/ 140737 w 281473"/>
                <a:gd name="connsiteY4" fmla="*/ 0 h 123739"/>
                <a:gd name="connsiteX5" fmla="*/ 0 w 281473"/>
                <a:gd name="connsiteY5" fmla="*/ 112351 h 123739"/>
                <a:gd name="connsiteX6" fmla="*/ 8725 w 281473"/>
                <a:gd name="connsiteY6" fmla="*/ 123739 h 123739"/>
                <a:gd name="connsiteX7" fmla="*/ 140737 w 281473"/>
                <a:gd name="connsiteY7" fmla="*/ 18357 h 123739"/>
                <a:gd name="connsiteX8" fmla="*/ 272692 w 281473"/>
                <a:gd name="connsiteY8" fmla="*/ 123739 h 123739"/>
                <a:gd name="connsiteX9" fmla="*/ 281474 w 281473"/>
                <a:gd name="connsiteY9" fmla="*/ 112351 h 123739"/>
                <a:gd name="connsiteX10" fmla="*/ 222664 w 281473"/>
                <a:gd name="connsiteY10" fmla="*/ 65439 h 12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473" h="123739">
                  <a:moveTo>
                    <a:pt x="222664" y="65439"/>
                  </a:moveTo>
                  <a:lnTo>
                    <a:pt x="222664" y="4872"/>
                  </a:lnTo>
                  <a:lnTo>
                    <a:pt x="195638" y="4872"/>
                  </a:lnTo>
                  <a:lnTo>
                    <a:pt x="195638" y="43853"/>
                  </a:lnTo>
                  <a:lnTo>
                    <a:pt x="140737" y="0"/>
                  </a:lnTo>
                  <a:lnTo>
                    <a:pt x="0" y="112351"/>
                  </a:lnTo>
                  <a:lnTo>
                    <a:pt x="8725" y="123739"/>
                  </a:lnTo>
                  <a:lnTo>
                    <a:pt x="140737" y="18357"/>
                  </a:lnTo>
                  <a:lnTo>
                    <a:pt x="272692" y="123739"/>
                  </a:lnTo>
                  <a:lnTo>
                    <a:pt x="281474" y="112351"/>
                  </a:lnTo>
                  <a:lnTo>
                    <a:pt x="222664" y="65439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A785C1B-60CF-4D97-9B96-DFCF4363A50F}"/>
                </a:ext>
              </a:extLst>
            </p:cNvPr>
            <p:cNvSpPr/>
            <p:nvPr/>
          </p:nvSpPr>
          <p:spPr>
            <a:xfrm>
              <a:off x="9726760" y="4638927"/>
              <a:ext cx="200737" cy="175637"/>
            </a:xfrm>
            <a:custGeom>
              <a:avLst/>
              <a:gdLst>
                <a:gd name="connsiteX0" fmla="*/ 13381 w 200737"/>
                <a:gd name="connsiteY0" fmla="*/ 146763 h 175637"/>
                <a:gd name="connsiteX1" fmla="*/ 59047 w 200737"/>
                <a:gd name="connsiteY1" fmla="*/ 162230 h 175637"/>
                <a:gd name="connsiteX2" fmla="*/ 59047 w 200737"/>
                <a:gd name="connsiteY2" fmla="*/ 162230 h 175637"/>
                <a:gd name="connsiteX3" fmla="*/ 59784 w 200737"/>
                <a:gd name="connsiteY3" fmla="*/ 162910 h 175637"/>
                <a:gd name="connsiteX4" fmla="*/ 97574 w 200737"/>
                <a:gd name="connsiteY4" fmla="*/ 175545 h 175637"/>
                <a:gd name="connsiteX5" fmla="*/ 135421 w 200737"/>
                <a:gd name="connsiteY5" fmla="*/ 162910 h 175637"/>
                <a:gd name="connsiteX6" fmla="*/ 136158 w 200737"/>
                <a:gd name="connsiteY6" fmla="*/ 162230 h 175637"/>
                <a:gd name="connsiteX7" fmla="*/ 181484 w 200737"/>
                <a:gd name="connsiteY7" fmla="*/ 146763 h 175637"/>
                <a:gd name="connsiteX8" fmla="*/ 202164 w 200737"/>
                <a:gd name="connsiteY8" fmla="*/ 149312 h 175637"/>
                <a:gd name="connsiteX9" fmla="*/ 202164 w 200737"/>
                <a:gd name="connsiteY9" fmla="*/ 79227 h 175637"/>
                <a:gd name="connsiteX10" fmla="*/ 101766 w 200737"/>
                <a:gd name="connsiteY10" fmla="*/ -93 h 175637"/>
                <a:gd name="connsiteX11" fmla="*/ 1426 w 200737"/>
                <a:gd name="connsiteY11" fmla="*/ 79227 h 175637"/>
                <a:gd name="connsiteX12" fmla="*/ 1426 w 200737"/>
                <a:gd name="connsiteY12" fmla="*/ 147613 h 175637"/>
                <a:gd name="connsiteX13" fmla="*/ 13381 w 200737"/>
                <a:gd name="connsiteY13" fmla="*/ 146763 h 175637"/>
                <a:gd name="connsiteX14" fmla="*/ 104033 w 200737"/>
                <a:gd name="connsiteY14" fmla="*/ 68066 h 175637"/>
                <a:gd name="connsiteX15" fmla="*/ 130832 w 200737"/>
                <a:gd name="connsiteY15" fmla="*/ 68066 h 175637"/>
                <a:gd name="connsiteX16" fmla="*/ 130832 w 200737"/>
                <a:gd name="connsiteY16" fmla="*/ 94865 h 175637"/>
                <a:gd name="connsiteX17" fmla="*/ 104033 w 200737"/>
                <a:gd name="connsiteY17" fmla="*/ 94865 h 175637"/>
                <a:gd name="connsiteX18" fmla="*/ 104033 w 200737"/>
                <a:gd name="connsiteY18" fmla="*/ 99284 h 175637"/>
                <a:gd name="connsiteX19" fmla="*/ 130832 w 200737"/>
                <a:gd name="connsiteY19" fmla="*/ 99284 h 175637"/>
                <a:gd name="connsiteX20" fmla="*/ 130832 w 200737"/>
                <a:gd name="connsiteY20" fmla="*/ 126083 h 175637"/>
                <a:gd name="connsiteX21" fmla="*/ 104033 w 200737"/>
                <a:gd name="connsiteY21" fmla="*/ 126083 h 175637"/>
                <a:gd name="connsiteX22" fmla="*/ 104033 w 200737"/>
                <a:gd name="connsiteY22" fmla="*/ 131069 h 175637"/>
                <a:gd name="connsiteX23" fmla="*/ 130832 w 200737"/>
                <a:gd name="connsiteY23" fmla="*/ 131069 h 175637"/>
                <a:gd name="connsiteX24" fmla="*/ 130832 w 200737"/>
                <a:gd name="connsiteY24" fmla="*/ 157868 h 175637"/>
                <a:gd name="connsiteX25" fmla="*/ 104033 w 200737"/>
                <a:gd name="connsiteY25" fmla="*/ 157868 h 175637"/>
                <a:gd name="connsiteX26" fmla="*/ 72135 w 200737"/>
                <a:gd name="connsiteY26" fmla="*/ 68066 h 175637"/>
                <a:gd name="connsiteX27" fmla="*/ 98933 w 200737"/>
                <a:gd name="connsiteY27" fmla="*/ 68066 h 175637"/>
                <a:gd name="connsiteX28" fmla="*/ 98933 w 200737"/>
                <a:gd name="connsiteY28" fmla="*/ 94865 h 175637"/>
                <a:gd name="connsiteX29" fmla="*/ 72135 w 200737"/>
                <a:gd name="connsiteY29" fmla="*/ 94865 h 175637"/>
                <a:gd name="connsiteX30" fmla="*/ 72135 w 200737"/>
                <a:gd name="connsiteY30" fmla="*/ 99284 h 175637"/>
                <a:gd name="connsiteX31" fmla="*/ 98933 w 200737"/>
                <a:gd name="connsiteY31" fmla="*/ 99284 h 175637"/>
                <a:gd name="connsiteX32" fmla="*/ 98933 w 200737"/>
                <a:gd name="connsiteY32" fmla="*/ 126083 h 175637"/>
                <a:gd name="connsiteX33" fmla="*/ 72135 w 200737"/>
                <a:gd name="connsiteY33" fmla="*/ 126083 h 175637"/>
                <a:gd name="connsiteX34" fmla="*/ 72135 w 200737"/>
                <a:gd name="connsiteY34" fmla="*/ 131069 h 175637"/>
                <a:gd name="connsiteX35" fmla="*/ 98933 w 200737"/>
                <a:gd name="connsiteY35" fmla="*/ 131069 h 175637"/>
                <a:gd name="connsiteX36" fmla="*/ 98933 w 200737"/>
                <a:gd name="connsiteY36" fmla="*/ 157868 h 175637"/>
                <a:gd name="connsiteX37" fmla="*/ 72135 w 200737"/>
                <a:gd name="connsiteY37" fmla="*/ 157868 h 17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0737" h="175637">
                  <a:moveTo>
                    <a:pt x="13381" y="146763"/>
                  </a:moveTo>
                  <a:cubicBezTo>
                    <a:pt x="29982" y="146117"/>
                    <a:pt x="46243" y="151624"/>
                    <a:pt x="59047" y="162230"/>
                  </a:cubicBezTo>
                  <a:lnTo>
                    <a:pt x="59047" y="162230"/>
                  </a:lnTo>
                  <a:lnTo>
                    <a:pt x="59784" y="162910"/>
                  </a:lnTo>
                  <a:cubicBezTo>
                    <a:pt x="67602" y="170729"/>
                    <a:pt x="82106" y="175545"/>
                    <a:pt x="97574" y="175545"/>
                  </a:cubicBezTo>
                  <a:cubicBezTo>
                    <a:pt x="113041" y="175545"/>
                    <a:pt x="127602" y="170729"/>
                    <a:pt x="135421" y="162910"/>
                  </a:cubicBezTo>
                  <a:lnTo>
                    <a:pt x="136158" y="162230"/>
                  </a:lnTo>
                  <a:cubicBezTo>
                    <a:pt x="148849" y="151703"/>
                    <a:pt x="164996" y="146196"/>
                    <a:pt x="181484" y="146763"/>
                  </a:cubicBezTo>
                  <a:cubicBezTo>
                    <a:pt x="188452" y="146752"/>
                    <a:pt x="195421" y="147607"/>
                    <a:pt x="202164" y="149312"/>
                  </a:cubicBezTo>
                  <a:lnTo>
                    <a:pt x="202164" y="79227"/>
                  </a:lnTo>
                  <a:lnTo>
                    <a:pt x="101766" y="-93"/>
                  </a:lnTo>
                  <a:lnTo>
                    <a:pt x="1426" y="79227"/>
                  </a:lnTo>
                  <a:lnTo>
                    <a:pt x="1426" y="147613"/>
                  </a:lnTo>
                  <a:cubicBezTo>
                    <a:pt x="5392" y="147057"/>
                    <a:pt x="9359" y="146774"/>
                    <a:pt x="13381" y="146763"/>
                  </a:cubicBezTo>
                  <a:close/>
                  <a:moveTo>
                    <a:pt x="104033" y="68066"/>
                  </a:moveTo>
                  <a:lnTo>
                    <a:pt x="130832" y="68066"/>
                  </a:lnTo>
                  <a:lnTo>
                    <a:pt x="130832" y="94865"/>
                  </a:lnTo>
                  <a:lnTo>
                    <a:pt x="104033" y="94865"/>
                  </a:lnTo>
                  <a:close/>
                  <a:moveTo>
                    <a:pt x="104033" y="99284"/>
                  </a:moveTo>
                  <a:lnTo>
                    <a:pt x="130832" y="99284"/>
                  </a:lnTo>
                  <a:lnTo>
                    <a:pt x="130832" y="126083"/>
                  </a:lnTo>
                  <a:lnTo>
                    <a:pt x="104033" y="126083"/>
                  </a:lnTo>
                  <a:close/>
                  <a:moveTo>
                    <a:pt x="104033" y="131069"/>
                  </a:moveTo>
                  <a:lnTo>
                    <a:pt x="130832" y="131069"/>
                  </a:lnTo>
                  <a:lnTo>
                    <a:pt x="130832" y="157868"/>
                  </a:lnTo>
                  <a:lnTo>
                    <a:pt x="104033" y="157868"/>
                  </a:lnTo>
                  <a:close/>
                  <a:moveTo>
                    <a:pt x="72135" y="68066"/>
                  </a:moveTo>
                  <a:lnTo>
                    <a:pt x="98933" y="68066"/>
                  </a:lnTo>
                  <a:lnTo>
                    <a:pt x="98933" y="94865"/>
                  </a:lnTo>
                  <a:lnTo>
                    <a:pt x="72135" y="94865"/>
                  </a:lnTo>
                  <a:close/>
                  <a:moveTo>
                    <a:pt x="72135" y="99284"/>
                  </a:moveTo>
                  <a:lnTo>
                    <a:pt x="98933" y="99284"/>
                  </a:lnTo>
                  <a:lnTo>
                    <a:pt x="98933" y="126083"/>
                  </a:lnTo>
                  <a:lnTo>
                    <a:pt x="72135" y="126083"/>
                  </a:lnTo>
                  <a:close/>
                  <a:moveTo>
                    <a:pt x="72135" y="131069"/>
                  </a:moveTo>
                  <a:lnTo>
                    <a:pt x="98933" y="131069"/>
                  </a:lnTo>
                  <a:lnTo>
                    <a:pt x="98933" y="157868"/>
                  </a:lnTo>
                  <a:lnTo>
                    <a:pt x="72135" y="157868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5B388A7-ECC5-4259-981C-3A32EBCEEA96}"/>
                </a:ext>
              </a:extLst>
            </p:cNvPr>
            <p:cNvSpPr/>
            <p:nvPr/>
          </p:nvSpPr>
          <p:spPr>
            <a:xfrm>
              <a:off x="9712199" y="4797753"/>
              <a:ext cx="230934" cy="41169"/>
            </a:xfrm>
            <a:custGeom>
              <a:avLst/>
              <a:gdLst>
                <a:gd name="connsiteX0" fmla="*/ 65562 w 230934"/>
                <a:gd name="connsiteY0" fmla="*/ 24934 h 41169"/>
                <a:gd name="connsiteX1" fmla="*/ 66242 w 230934"/>
                <a:gd name="connsiteY1" fmla="*/ 25614 h 41169"/>
                <a:gd name="connsiteX2" fmla="*/ 66242 w 230934"/>
                <a:gd name="connsiteY2" fmla="*/ 25614 h 41169"/>
                <a:gd name="connsiteX3" fmla="*/ 111851 w 230934"/>
                <a:gd name="connsiteY3" fmla="*/ 41025 h 41169"/>
                <a:gd name="connsiteX4" fmla="*/ 157177 w 230934"/>
                <a:gd name="connsiteY4" fmla="*/ 25614 h 41169"/>
                <a:gd name="connsiteX5" fmla="*/ 157914 w 230934"/>
                <a:gd name="connsiteY5" fmla="*/ 24877 h 41169"/>
                <a:gd name="connsiteX6" fmla="*/ 195874 w 230934"/>
                <a:gd name="connsiteY6" fmla="*/ 12186 h 41169"/>
                <a:gd name="connsiteX7" fmla="*/ 232361 w 230934"/>
                <a:gd name="connsiteY7" fmla="*/ 23518 h 41169"/>
                <a:gd name="connsiteX8" fmla="*/ 232361 w 230934"/>
                <a:gd name="connsiteY8" fmla="*/ 8843 h 41169"/>
                <a:gd name="connsiteX9" fmla="*/ 195874 w 230934"/>
                <a:gd name="connsiteY9" fmla="*/ -52 h 41169"/>
                <a:gd name="connsiteX10" fmla="*/ 150548 w 230934"/>
                <a:gd name="connsiteY10" fmla="*/ 15416 h 41169"/>
                <a:gd name="connsiteX11" fmla="*/ 149812 w 230934"/>
                <a:gd name="connsiteY11" fmla="*/ 16152 h 41169"/>
                <a:gd name="connsiteX12" fmla="*/ 111964 w 230934"/>
                <a:gd name="connsiteY12" fmla="*/ 28730 h 41169"/>
                <a:gd name="connsiteX13" fmla="*/ 74117 w 230934"/>
                <a:gd name="connsiteY13" fmla="*/ 16152 h 41169"/>
                <a:gd name="connsiteX14" fmla="*/ 73438 w 230934"/>
                <a:gd name="connsiteY14" fmla="*/ 15416 h 41169"/>
                <a:gd name="connsiteX15" fmla="*/ 73438 w 230934"/>
                <a:gd name="connsiteY15" fmla="*/ 15416 h 41169"/>
                <a:gd name="connsiteX16" fmla="*/ 28112 w 230934"/>
                <a:gd name="connsiteY16" fmla="*/ -52 h 41169"/>
                <a:gd name="connsiteX17" fmla="*/ 1426 w 230934"/>
                <a:gd name="connsiteY17" fmla="*/ 4367 h 41169"/>
                <a:gd name="connsiteX18" fmla="*/ 1426 w 230934"/>
                <a:gd name="connsiteY18" fmla="*/ 17852 h 41169"/>
                <a:gd name="connsiteX19" fmla="*/ 28112 w 230934"/>
                <a:gd name="connsiteY19" fmla="*/ 12526 h 41169"/>
                <a:gd name="connsiteX20" fmla="*/ 65562 w 230934"/>
                <a:gd name="connsiteY20" fmla="*/ 24934 h 4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934" h="41169">
                  <a:moveTo>
                    <a:pt x="65562" y="24934"/>
                  </a:moveTo>
                  <a:lnTo>
                    <a:pt x="66242" y="25614"/>
                  </a:lnTo>
                  <a:lnTo>
                    <a:pt x="66242" y="25614"/>
                  </a:lnTo>
                  <a:cubicBezTo>
                    <a:pt x="79047" y="36186"/>
                    <a:pt x="95251" y="41676"/>
                    <a:pt x="111851" y="41025"/>
                  </a:cubicBezTo>
                  <a:cubicBezTo>
                    <a:pt x="128338" y="41603"/>
                    <a:pt x="144486" y="36124"/>
                    <a:pt x="157177" y="25614"/>
                  </a:cubicBezTo>
                  <a:lnTo>
                    <a:pt x="157914" y="24877"/>
                  </a:lnTo>
                  <a:cubicBezTo>
                    <a:pt x="168566" y="16079"/>
                    <a:pt x="182106" y="11557"/>
                    <a:pt x="195874" y="12186"/>
                  </a:cubicBezTo>
                  <a:cubicBezTo>
                    <a:pt x="208962" y="11648"/>
                    <a:pt x="221880" y="15654"/>
                    <a:pt x="232361" y="23518"/>
                  </a:cubicBezTo>
                  <a:lnTo>
                    <a:pt x="232361" y="8843"/>
                  </a:lnTo>
                  <a:cubicBezTo>
                    <a:pt x="221143" y="2809"/>
                    <a:pt x="208622" y="-256"/>
                    <a:pt x="195874" y="-52"/>
                  </a:cubicBezTo>
                  <a:cubicBezTo>
                    <a:pt x="179387" y="-619"/>
                    <a:pt x="163239" y="4889"/>
                    <a:pt x="150548" y="15416"/>
                  </a:cubicBezTo>
                  <a:lnTo>
                    <a:pt x="149812" y="16152"/>
                  </a:lnTo>
                  <a:cubicBezTo>
                    <a:pt x="141993" y="23914"/>
                    <a:pt x="127489" y="28730"/>
                    <a:pt x="111964" y="28730"/>
                  </a:cubicBezTo>
                  <a:cubicBezTo>
                    <a:pt x="98254" y="29359"/>
                    <a:pt x="84769" y="24877"/>
                    <a:pt x="74117" y="16152"/>
                  </a:cubicBezTo>
                  <a:lnTo>
                    <a:pt x="73438" y="15416"/>
                  </a:lnTo>
                  <a:lnTo>
                    <a:pt x="73438" y="15416"/>
                  </a:lnTo>
                  <a:cubicBezTo>
                    <a:pt x="60746" y="4877"/>
                    <a:pt x="44599" y="-630"/>
                    <a:pt x="28112" y="-52"/>
                  </a:cubicBezTo>
                  <a:cubicBezTo>
                    <a:pt x="19047" y="-91"/>
                    <a:pt x="9981" y="1404"/>
                    <a:pt x="1426" y="4367"/>
                  </a:cubicBezTo>
                  <a:lnTo>
                    <a:pt x="1426" y="17852"/>
                  </a:lnTo>
                  <a:cubicBezTo>
                    <a:pt x="9868" y="14243"/>
                    <a:pt x="18933" y="12424"/>
                    <a:pt x="28112" y="12526"/>
                  </a:cubicBezTo>
                  <a:cubicBezTo>
                    <a:pt x="41710" y="11942"/>
                    <a:pt x="55024" y="16356"/>
                    <a:pt x="65562" y="24934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8977B8C-5D06-4EEA-A30A-D25265F98A2B}"/>
                </a:ext>
              </a:extLst>
            </p:cNvPr>
            <p:cNvSpPr/>
            <p:nvPr/>
          </p:nvSpPr>
          <p:spPr>
            <a:xfrm>
              <a:off x="9712255" y="4823362"/>
              <a:ext cx="231218" cy="40940"/>
            </a:xfrm>
            <a:custGeom>
              <a:avLst/>
              <a:gdLst>
                <a:gd name="connsiteX0" fmla="*/ 232362 w 231218"/>
                <a:gd name="connsiteY0" fmla="*/ 8843 h 40940"/>
                <a:gd name="connsiteX1" fmla="*/ 195875 w 231218"/>
                <a:gd name="connsiteY1" fmla="*/ -52 h 40940"/>
                <a:gd name="connsiteX2" fmla="*/ 150549 w 231218"/>
                <a:gd name="connsiteY2" fmla="*/ 15416 h 40940"/>
                <a:gd name="connsiteX3" fmla="*/ 149812 w 231218"/>
                <a:gd name="connsiteY3" fmla="*/ 16096 h 40940"/>
                <a:gd name="connsiteX4" fmla="*/ 111965 w 231218"/>
                <a:gd name="connsiteY4" fmla="*/ 28730 h 40940"/>
                <a:gd name="connsiteX5" fmla="*/ 74118 w 231218"/>
                <a:gd name="connsiteY5" fmla="*/ 16096 h 40940"/>
                <a:gd name="connsiteX6" fmla="*/ 73438 w 231218"/>
                <a:gd name="connsiteY6" fmla="*/ 15416 h 40940"/>
                <a:gd name="connsiteX7" fmla="*/ 73438 w 231218"/>
                <a:gd name="connsiteY7" fmla="*/ 15416 h 40940"/>
                <a:gd name="connsiteX8" fmla="*/ 28112 w 231218"/>
                <a:gd name="connsiteY8" fmla="*/ -52 h 40940"/>
                <a:gd name="connsiteX9" fmla="*/ 1426 w 231218"/>
                <a:gd name="connsiteY9" fmla="*/ 4368 h 40940"/>
                <a:gd name="connsiteX10" fmla="*/ 1426 w 231218"/>
                <a:gd name="connsiteY10" fmla="*/ 17342 h 40940"/>
                <a:gd name="connsiteX11" fmla="*/ 28112 w 231218"/>
                <a:gd name="connsiteY11" fmla="*/ 12016 h 40940"/>
                <a:gd name="connsiteX12" fmla="*/ 65959 w 231218"/>
                <a:gd name="connsiteY12" fmla="*/ 24651 h 40940"/>
                <a:gd name="connsiteX13" fmla="*/ 66639 w 231218"/>
                <a:gd name="connsiteY13" fmla="*/ 25331 h 40940"/>
                <a:gd name="connsiteX14" fmla="*/ 66639 w 231218"/>
                <a:gd name="connsiteY14" fmla="*/ 25331 h 40940"/>
                <a:gd name="connsiteX15" fmla="*/ 112248 w 231218"/>
                <a:gd name="connsiteY15" fmla="*/ 40798 h 40940"/>
                <a:gd name="connsiteX16" fmla="*/ 157574 w 231218"/>
                <a:gd name="connsiteY16" fmla="*/ 25331 h 40940"/>
                <a:gd name="connsiteX17" fmla="*/ 158311 w 231218"/>
                <a:gd name="connsiteY17" fmla="*/ 24651 h 40940"/>
                <a:gd name="connsiteX18" fmla="*/ 196158 w 231218"/>
                <a:gd name="connsiteY18" fmla="*/ 12016 h 40940"/>
                <a:gd name="connsiteX19" fmla="*/ 232645 w 231218"/>
                <a:gd name="connsiteY19" fmla="*/ 23348 h 4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1218" h="40940">
                  <a:moveTo>
                    <a:pt x="232362" y="8843"/>
                  </a:moveTo>
                  <a:cubicBezTo>
                    <a:pt x="221144" y="2809"/>
                    <a:pt x="208623" y="-256"/>
                    <a:pt x="195875" y="-52"/>
                  </a:cubicBezTo>
                  <a:cubicBezTo>
                    <a:pt x="179387" y="-618"/>
                    <a:pt x="163240" y="4889"/>
                    <a:pt x="150549" y="15416"/>
                  </a:cubicBezTo>
                  <a:lnTo>
                    <a:pt x="149812" y="16096"/>
                  </a:lnTo>
                  <a:cubicBezTo>
                    <a:pt x="141994" y="23915"/>
                    <a:pt x="127489" y="28730"/>
                    <a:pt x="111965" y="28730"/>
                  </a:cubicBezTo>
                  <a:cubicBezTo>
                    <a:pt x="98198" y="29370"/>
                    <a:pt x="84713" y="24866"/>
                    <a:pt x="74118" y="16096"/>
                  </a:cubicBezTo>
                  <a:lnTo>
                    <a:pt x="73438" y="15416"/>
                  </a:lnTo>
                  <a:lnTo>
                    <a:pt x="73438" y="15416"/>
                  </a:lnTo>
                  <a:cubicBezTo>
                    <a:pt x="60747" y="4877"/>
                    <a:pt x="44600" y="-630"/>
                    <a:pt x="28112" y="-52"/>
                  </a:cubicBezTo>
                  <a:cubicBezTo>
                    <a:pt x="19047" y="-120"/>
                    <a:pt x="9982" y="1376"/>
                    <a:pt x="1426" y="4368"/>
                  </a:cubicBezTo>
                  <a:lnTo>
                    <a:pt x="1426" y="17342"/>
                  </a:lnTo>
                  <a:cubicBezTo>
                    <a:pt x="9869" y="13733"/>
                    <a:pt x="18934" y="11914"/>
                    <a:pt x="28112" y="12016"/>
                  </a:cubicBezTo>
                  <a:cubicBezTo>
                    <a:pt x="43636" y="12016"/>
                    <a:pt x="58140" y="16832"/>
                    <a:pt x="65959" y="24651"/>
                  </a:cubicBezTo>
                  <a:lnTo>
                    <a:pt x="66639" y="25331"/>
                  </a:lnTo>
                  <a:lnTo>
                    <a:pt x="66639" y="25331"/>
                  </a:lnTo>
                  <a:cubicBezTo>
                    <a:pt x="79444" y="35926"/>
                    <a:pt x="95648" y="41433"/>
                    <a:pt x="112248" y="40798"/>
                  </a:cubicBezTo>
                  <a:cubicBezTo>
                    <a:pt x="128736" y="41365"/>
                    <a:pt x="144883" y="35858"/>
                    <a:pt x="157574" y="25331"/>
                  </a:cubicBezTo>
                  <a:lnTo>
                    <a:pt x="158311" y="24651"/>
                  </a:lnTo>
                  <a:cubicBezTo>
                    <a:pt x="166130" y="16832"/>
                    <a:pt x="180634" y="12016"/>
                    <a:pt x="196158" y="12016"/>
                  </a:cubicBezTo>
                  <a:cubicBezTo>
                    <a:pt x="209246" y="11455"/>
                    <a:pt x="222164" y="15461"/>
                    <a:pt x="232645" y="23348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AC9C8F2-8226-4FC7-ADED-FD68AF6BEF74}"/>
                </a:ext>
              </a:extLst>
            </p:cNvPr>
            <p:cNvSpPr/>
            <p:nvPr/>
          </p:nvSpPr>
          <p:spPr>
            <a:xfrm rot="18899400">
              <a:off x="8621789" y="2932034"/>
              <a:ext cx="18583" cy="46005"/>
            </a:xfrm>
            <a:custGeom>
              <a:avLst/>
              <a:gdLst>
                <a:gd name="connsiteX0" fmla="*/ 1427 w 18583"/>
                <a:gd name="connsiteY0" fmla="*/ -93 h 46005"/>
                <a:gd name="connsiteX1" fmla="*/ 20010 w 18583"/>
                <a:gd name="connsiteY1" fmla="*/ -93 h 46005"/>
                <a:gd name="connsiteX2" fmla="*/ 20010 w 18583"/>
                <a:gd name="connsiteY2" fmla="*/ 45913 h 46005"/>
                <a:gd name="connsiteX3" fmla="*/ 1427 w 18583"/>
                <a:gd name="connsiteY3" fmla="*/ 45913 h 4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83" h="46005">
                  <a:moveTo>
                    <a:pt x="1427" y="-93"/>
                  </a:moveTo>
                  <a:lnTo>
                    <a:pt x="20010" y="-93"/>
                  </a:lnTo>
                  <a:lnTo>
                    <a:pt x="20010" y="45913"/>
                  </a:lnTo>
                  <a:lnTo>
                    <a:pt x="1427" y="45913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A092675-8654-4577-8F7B-29401BE0ABB9}"/>
                </a:ext>
              </a:extLst>
            </p:cNvPr>
            <p:cNvSpPr/>
            <p:nvPr/>
          </p:nvSpPr>
          <p:spPr>
            <a:xfrm>
              <a:off x="8627494" y="2866185"/>
              <a:ext cx="153640" cy="91038"/>
            </a:xfrm>
            <a:custGeom>
              <a:avLst/>
              <a:gdLst>
                <a:gd name="connsiteX0" fmla="*/ 1426 w 153640"/>
                <a:gd name="connsiteY0" fmla="*/ 65506 h 91038"/>
                <a:gd name="connsiteX1" fmla="*/ 13268 w 153640"/>
                <a:gd name="connsiteY1" fmla="*/ 53608 h 91038"/>
                <a:gd name="connsiteX2" fmla="*/ 12191 w 153640"/>
                <a:gd name="connsiteY2" fmla="*/ 48962 h 91038"/>
                <a:gd name="connsiteX3" fmla="*/ 15138 w 153640"/>
                <a:gd name="connsiteY3" fmla="*/ 41484 h 91038"/>
                <a:gd name="connsiteX4" fmla="*/ 15138 w 153640"/>
                <a:gd name="connsiteY4" fmla="*/ 41484 h 91038"/>
                <a:gd name="connsiteX5" fmla="*/ 15591 w 153640"/>
                <a:gd name="connsiteY5" fmla="*/ 41030 h 91038"/>
                <a:gd name="connsiteX6" fmla="*/ 30605 w 153640"/>
                <a:gd name="connsiteY6" fmla="*/ 26016 h 91038"/>
                <a:gd name="connsiteX7" fmla="*/ 31342 w 153640"/>
                <a:gd name="connsiteY7" fmla="*/ 25280 h 91038"/>
                <a:gd name="connsiteX8" fmla="*/ 31908 w 153640"/>
                <a:gd name="connsiteY8" fmla="*/ 24713 h 91038"/>
                <a:gd name="connsiteX9" fmla="*/ 35138 w 153640"/>
                <a:gd name="connsiteY9" fmla="*/ 23580 h 91038"/>
                <a:gd name="connsiteX10" fmla="*/ 92475 w 153640"/>
                <a:gd name="connsiteY10" fmla="*/ 23580 h 91038"/>
                <a:gd name="connsiteX11" fmla="*/ 99557 w 153640"/>
                <a:gd name="connsiteY11" fmla="*/ 30662 h 91038"/>
                <a:gd name="connsiteX12" fmla="*/ 99557 w 153640"/>
                <a:gd name="connsiteY12" fmla="*/ 32758 h 91038"/>
                <a:gd name="connsiteX13" fmla="*/ 92532 w 153640"/>
                <a:gd name="connsiteY13" fmla="*/ 39897 h 91038"/>
                <a:gd name="connsiteX14" fmla="*/ 92475 w 153640"/>
                <a:gd name="connsiteY14" fmla="*/ 39897 h 91038"/>
                <a:gd name="connsiteX15" fmla="*/ 57404 w 153640"/>
                <a:gd name="connsiteY15" fmla="*/ 39897 h 91038"/>
                <a:gd name="connsiteX16" fmla="*/ 57404 w 153640"/>
                <a:gd name="connsiteY16" fmla="*/ 44713 h 91038"/>
                <a:gd name="connsiteX17" fmla="*/ 98707 w 153640"/>
                <a:gd name="connsiteY17" fmla="*/ 44713 h 91038"/>
                <a:gd name="connsiteX18" fmla="*/ 120067 w 153640"/>
                <a:gd name="connsiteY18" fmla="*/ 23353 h 91038"/>
                <a:gd name="connsiteX19" fmla="*/ 141426 w 153640"/>
                <a:gd name="connsiteY19" fmla="*/ 1993 h 91038"/>
                <a:gd name="connsiteX20" fmla="*/ 151512 w 153640"/>
                <a:gd name="connsiteY20" fmla="*/ 1993 h 91038"/>
                <a:gd name="connsiteX21" fmla="*/ 152985 w 153640"/>
                <a:gd name="connsiteY21" fmla="*/ 3467 h 91038"/>
                <a:gd name="connsiteX22" fmla="*/ 152985 w 153640"/>
                <a:gd name="connsiteY22" fmla="*/ 13484 h 91038"/>
                <a:gd name="connsiteX23" fmla="*/ 152985 w 153640"/>
                <a:gd name="connsiteY23" fmla="*/ 13495 h 91038"/>
                <a:gd name="connsiteX24" fmla="*/ 134118 w 153640"/>
                <a:gd name="connsiteY24" fmla="*/ 35648 h 91038"/>
                <a:gd name="connsiteX25" fmla="*/ 104089 w 153640"/>
                <a:gd name="connsiteY25" fmla="*/ 70832 h 91038"/>
                <a:gd name="connsiteX26" fmla="*/ 101654 w 153640"/>
                <a:gd name="connsiteY26" fmla="*/ 72418 h 91038"/>
                <a:gd name="connsiteX27" fmla="*/ 98764 w 153640"/>
                <a:gd name="connsiteY27" fmla="*/ 73042 h 91038"/>
                <a:gd name="connsiteX28" fmla="*/ 44599 w 153640"/>
                <a:gd name="connsiteY28" fmla="*/ 73042 h 91038"/>
                <a:gd name="connsiteX29" fmla="*/ 26695 w 153640"/>
                <a:gd name="connsiteY29" fmla="*/ 90945 h 9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3640" h="91038">
                  <a:moveTo>
                    <a:pt x="1426" y="65506"/>
                  </a:moveTo>
                  <a:lnTo>
                    <a:pt x="13268" y="53608"/>
                  </a:lnTo>
                  <a:cubicBezTo>
                    <a:pt x="12588" y="52164"/>
                    <a:pt x="12191" y="50571"/>
                    <a:pt x="12191" y="48962"/>
                  </a:cubicBezTo>
                  <a:cubicBezTo>
                    <a:pt x="12248" y="46192"/>
                    <a:pt x="13268" y="43535"/>
                    <a:pt x="15138" y="41484"/>
                  </a:cubicBezTo>
                  <a:lnTo>
                    <a:pt x="15138" y="41484"/>
                  </a:lnTo>
                  <a:lnTo>
                    <a:pt x="15591" y="41030"/>
                  </a:lnTo>
                  <a:lnTo>
                    <a:pt x="30605" y="26016"/>
                  </a:lnTo>
                  <a:lnTo>
                    <a:pt x="31342" y="25280"/>
                  </a:lnTo>
                  <a:lnTo>
                    <a:pt x="31908" y="24713"/>
                  </a:lnTo>
                  <a:cubicBezTo>
                    <a:pt x="32758" y="23874"/>
                    <a:pt x="33948" y="23455"/>
                    <a:pt x="35138" y="23580"/>
                  </a:cubicBezTo>
                  <a:lnTo>
                    <a:pt x="92475" y="23580"/>
                  </a:lnTo>
                  <a:cubicBezTo>
                    <a:pt x="96384" y="23580"/>
                    <a:pt x="99557" y="26753"/>
                    <a:pt x="99557" y="30662"/>
                  </a:cubicBezTo>
                  <a:lnTo>
                    <a:pt x="99557" y="32758"/>
                  </a:lnTo>
                  <a:cubicBezTo>
                    <a:pt x="99614" y="36668"/>
                    <a:pt x="96441" y="39863"/>
                    <a:pt x="92532" y="39897"/>
                  </a:cubicBezTo>
                  <a:cubicBezTo>
                    <a:pt x="92532" y="39897"/>
                    <a:pt x="92475" y="39897"/>
                    <a:pt x="92475" y="39897"/>
                  </a:cubicBezTo>
                  <a:lnTo>
                    <a:pt x="57404" y="39897"/>
                  </a:lnTo>
                  <a:lnTo>
                    <a:pt x="57404" y="44713"/>
                  </a:lnTo>
                  <a:lnTo>
                    <a:pt x="98707" y="44713"/>
                  </a:lnTo>
                  <a:lnTo>
                    <a:pt x="120067" y="23353"/>
                  </a:lnTo>
                  <a:lnTo>
                    <a:pt x="141426" y="1993"/>
                  </a:lnTo>
                  <a:cubicBezTo>
                    <a:pt x="144203" y="-789"/>
                    <a:pt x="148735" y="-789"/>
                    <a:pt x="151512" y="1993"/>
                  </a:cubicBezTo>
                  <a:lnTo>
                    <a:pt x="152985" y="3467"/>
                  </a:lnTo>
                  <a:cubicBezTo>
                    <a:pt x="155761" y="6231"/>
                    <a:pt x="155761" y="10713"/>
                    <a:pt x="152985" y="13484"/>
                  </a:cubicBezTo>
                  <a:cubicBezTo>
                    <a:pt x="152985" y="13489"/>
                    <a:pt x="152985" y="13489"/>
                    <a:pt x="152985" y="13495"/>
                  </a:cubicBezTo>
                  <a:lnTo>
                    <a:pt x="134118" y="35648"/>
                  </a:lnTo>
                  <a:lnTo>
                    <a:pt x="104089" y="70832"/>
                  </a:lnTo>
                  <a:cubicBezTo>
                    <a:pt x="103410" y="71512"/>
                    <a:pt x="102560" y="72050"/>
                    <a:pt x="101654" y="72418"/>
                  </a:cubicBezTo>
                  <a:cubicBezTo>
                    <a:pt x="100747" y="72838"/>
                    <a:pt x="99783" y="73053"/>
                    <a:pt x="98764" y="73042"/>
                  </a:cubicBezTo>
                  <a:lnTo>
                    <a:pt x="44599" y="73042"/>
                  </a:lnTo>
                  <a:lnTo>
                    <a:pt x="26695" y="90945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2F8C70A-D573-439E-9B9A-569CFF3E8FEA}"/>
                </a:ext>
              </a:extLst>
            </p:cNvPr>
            <p:cNvSpPr/>
            <p:nvPr/>
          </p:nvSpPr>
          <p:spPr>
            <a:xfrm>
              <a:off x="8617579" y="2723058"/>
              <a:ext cx="153201" cy="153144"/>
            </a:xfrm>
            <a:custGeom>
              <a:avLst/>
              <a:gdLst>
                <a:gd name="connsiteX0" fmla="*/ 78027 w 153201"/>
                <a:gd name="connsiteY0" fmla="*/ -93 h 153144"/>
                <a:gd name="connsiteX1" fmla="*/ 1426 w 153201"/>
                <a:gd name="connsiteY1" fmla="*/ 76508 h 153144"/>
                <a:gd name="connsiteX2" fmla="*/ 1426 w 153201"/>
                <a:gd name="connsiteY2" fmla="*/ 77358 h 153144"/>
                <a:gd name="connsiteX3" fmla="*/ 6469 w 153201"/>
                <a:gd name="connsiteY3" fmla="*/ 77358 h 153144"/>
                <a:gd name="connsiteX4" fmla="*/ 6469 w 153201"/>
                <a:gd name="connsiteY4" fmla="*/ 76508 h 153144"/>
                <a:gd name="connsiteX5" fmla="*/ 78027 w 153201"/>
                <a:gd name="connsiteY5" fmla="*/ 4893 h 153144"/>
                <a:gd name="connsiteX6" fmla="*/ 149642 w 153201"/>
                <a:gd name="connsiteY6" fmla="*/ 76508 h 153144"/>
                <a:gd name="connsiteX7" fmla="*/ 78027 w 153201"/>
                <a:gd name="connsiteY7" fmla="*/ 148066 h 153144"/>
                <a:gd name="connsiteX8" fmla="*/ 77177 w 153201"/>
                <a:gd name="connsiteY8" fmla="*/ 148066 h 153144"/>
                <a:gd name="connsiteX9" fmla="*/ 77177 w 153201"/>
                <a:gd name="connsiteY9" fmla="*/ 153052 h 153144"/>
                <a:gd name="connsiteX10" fmla="*/ 78027 w 153201"/>
                <a:gd name="connsiteY10" fmla="*/ 153052 h 153144"/>
                <a:gd name="connsiteX11" fmla="*/ 154628 w 153201"/>
                <a:gd name="connsiteY11" fmla="*/ 76508 h 153144"/>
                <a:gd name="connsiteX12" fmla="*/ 78027 w 153201"/>
                <a:gd name="connsiteY12" fmla="*/ -93 h 1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201" h="153144">
                  <a:moveTo>
                    <a:pt x="78027" y="-93"/>
                  </a:moveTo>
                  <a:cubicBezTo>
                    <a:pt x="35761" y="-31"/>
                    <a:pt x="1483" y="34230"/>
                    <a:pt x="1426" y="76508"/>
                  </a:cubicBezTo>
                  <a:lnTo>
                    <a:pt x="1426" y="77358"/>
                  </a:lnTo>
                  <a:lnTo>
                    <a:pt x="6469" y="77358"/>
                  </a:lnTo>
                  <a:lnTo>
                    <a:pt x="6469" y="76508"/>
                  </a:lnTo>
                  <a:cubicBezTo>
                    <a:pt x="6526" y="36989"/>
                    <a:pt x="38537" y="4955"/>
                    <a:pt x="78027" y="4893"/>
                  </a:cubicBezTo>
                  <a:cubicBezTo>
                    <a:pt x="117574" y="4927"/>
                    <a:pt x="149585" y="36967"/>
                    <a:pt x="149642" y="76508"/>
                  </a:cubicBezTo>
                  <a:cubicBezTo>
                    <a:pt x="149585" y="116026"/>
                    <a:pt x="117517" y="148032"/>
                    <a:pt x="78027" y="148066"/>
                  </a:cubicBezTo>
                  <a:lnTo>
                    <a:pt x="77177" y="148066"/>
                  </a:lnTo>
                  <a:lnTo>
                    <a:pt x="77177" y="153052"/>
                  </a:lnTo>
                  <a:lnTo>
                    <a:pt x="78027" y="153052"/>
                  </a:lnTo>
                  <a:cubicBezTo>
                    <a:pt x="120293" y="153018"/>
                    <a:pt x="154571" y="118780"/>
                    <a:pt x="154628" y="76508"/>
                  </a:cubicBezTo>
                  <a:cubicBezTo>
                    <a:pt x="154571" y="34230"/>
                    <a:pt x="120293" y="-31"/>
                    <a:pt x="78027" y="-93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57B7D88-AC70-45E7-A117-90E0BEEEA719}"/>
                </a:ext>
              </a:extLst>
            </p:cNvPr>
            <p:cNvSpPr/>
            <p:nvPr/>
          </p:nvSpPr>
          <p:spPr>
            <a:xfrm>
              <a:off x="8690270" y="2731330"/>
              <a:ext cx="7875" cy="17677"/>
            </a:xfrm>
            <a:custGeom>
              <a:avLst/>
              <a:gdLst>
                <a:gd name="connsiteX0" fmla="*/ 0 w 7875"/>
                <a:gd name="connsiteY0" fmla="*/ 0 h 17677"/>
                <a:gd name="connsiteX1" fmla="*/ 7875 w 7875"/>
                <a:gd name="connsiteY1" fmla="*/ 0 h 17677"/>
                <a:gd name="connsiteX2" fmla="*/ 7875 w 7875"/>
                <a:gd name="connsiteY2" fmla="*/ 17677 h 17677"/>
                <a:gd name="connsiteX3" fmla="*/ 0 w 7875"/>
                <a:gd name="connsiteY3" fmla="*/ 17677 h 1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5" h="17677">
                  <a:moveTo>
                    <a:pt x="0" y="0"/>
                  </a:moveTo>
                  <a:lnTo>
                    <a:pt x="7875" y="0"/>
                  </a:lnTo>
                  <a:lnTo>
                    <a:pt x="7875" y="17677"/>
                  </a:lnTo>
                  <a:lnTo>
                    <a:pt x="0" y="17677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CD2986C-B3B2-4F63-8AAE-DDCAB6421AD8}"/>
                </a:ext>
              </a:extLst>
            </p:cNvPr>
            <p:cNvSpPr/>
            <p:nvPr/>
          </p:nvSpPr>
          <p:spPr>
            <a:xfrm>
              <a:off x="8744831" y="2795693"/>
              <a:ext cx="17677" cy="7875"/>
            </a:xfrm>
            <a:custGeom>
              <a:avLst/>
              <a:gdLst>
                <a:gd name="connsiteX0" fmla="*/ 0 w 17677"/>
                <a:gd name="connsiteY0" fmla="*/ 0 h 7875"/>
                <a:gd name="connsiteX1" fmla="*/ 17677 w 17677"/>
                <a:gd name="connsiteY1" fmla="*/ 0 h 7875"/>
                <a:gd name="connsiteX2" fmla="*/ 17677 w 17677"/>
                <a:gd name="connsiteY2" fmla="*/ 7875 h 7875"/>
                <a:gd name="connsiteX3" fmla="*/ 0 w 17677"/>
                <a:gd name="connsiteY3" fmla="*/ 7875 h 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7" h="7875">
                  <a:moveTo>
                    <a:pt x="0" y="0"/>
                  </a:moveTo>
                  <a:lnTo>
                    <a:pt x="17677" y="0"/>
                  </a:lnTo>
                  <a:lnTo>
                    <a:pt x="17677" y="7875"/>
                  </a:lnTo>
                  <a:lnTo>
                    <a:pt x="0" y="7875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7982183-7439-4E4C-A5DF-49DA02A21889}"/>
                </a:ext>
              </a:extLst>
            </p:cNvPr>
            <p:cNvSpPr/>
            <p:nvPr/>
          </p:nvSpPr>
          <p:spPr>
            <a:xfrm rot="19799999">
              <a:off x="8660888" y="2739635"/>
              <a:ext cx="4022" cy="11728"/>
            </a:xfrm>
            <a:custGeom>
              <a:avLst/>
              <a:gdLst>
                <a:gd name="connsiteX0" fmla="*/ 1426 w 4022"/>
                <a:gd name="connsiteY0" fmla="*/ -93 h 11728"/>
                <a:gd name="connsiteX1" fmla="*/ 5449 w 4022"/>
                <a:gd name="connsiteY1" fmla="*/ -93 h 11728"/>
                <a:gd name="connsiteX2" fmla="*/ 5449 w 4022"/>
                <a:gd name="connsiteY2" fmla="*/ 11635 h 11728"/>
                <a:gd name="connsiteX3" fmla="*/ 1426 w 4022"/>
                <a:gd name="connsiteY3" fmla="*/ 11635 h 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2" h="11728">
                  <a:moveTo>
                    <a:pt x="1426" y="-93"/>
                  </a:moveTo>
                  <a:lnTo>
                    <a:pt x="5449" y="-93"/>
                  </a:lnTo>
                  <a:lnTo>
                    <a:pt x="5449" y="11635"/>
                  </a:lnTo>
                  <a:lnTo>
                    <a:pt x="1426" y="11635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10F6293-578C-441A-9DAB-501CC673714E}"/>
                </a:ext>
              </a:extLst>
            </p:cNvPr>
            <p:cNvSpPr/>
            <p:nvPr/>
          </p:nvSpPr>
          <p:spPr>
            <a:xfrm rot="19797601">
              <a:off x="8723299" y="2847840"/>
              <a:ext cx="4022" cy="11671"/>
            </a:xfrm>
            <a:custGeom>
              <a:avLst/>
              <a:gdLst>
                <a:gd name="connsiteX0" fmla="*/ 1426 w 4022"/>
                <a:gd name="connsiteY0" fmla="*/ -93 h 11671"/>
                <a:gd name="connsiteX1" fmla="*/ 5449 w 4022"/>
                <a:gd name="connsiteY1" fmla="*/ -93 h 11671"/>
                <a:gd name="connsiteX2" fmla="*/ 5449 w 4022"/>
                <a:gd name="connsiteY2" fmla="*/ 11578 h 11671"/>
                <a:gd name="connsiteX3" fmla="*/ 1426 w 4022"/>
                <a:gd name="connsiteY3" fmla="*/ 11578 h 1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2" h="11671">
                  <a:moveTo>
                    <a:pt x="1426" y="-93"/>
                  </a:moveTo>
                  <a:lnTo>
                    <a:pt x="5449" y="-93"/>
                  </a:lnTo>
                  <a:lnTo>
                    <a:pt x="5449" y="11578"/>
                  </a:lnTo>
                  <a:lnTo>
                    <a:pt x="1426" y="11578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776BA62-82A8-4A2F-B228-C9C2BBF61D2D}"/>
                </a:ext>
              </a:extLst>
            </p:cNvPr>
            <p:cNvSpPr/>
            <p:nvPr/>
          </p:nvSpPr>
          <p:spPr>
            <a:xfrm rot="17999400">
              <a:off x="8638568" y="2762661"/>
              <a:ext cx="4079" cy="11728"/>
            </a:xfrm>
            <a:custGeom>
              <a:avLst/>
              <a:gdLst>
                <a:gd name="connsiteX0" fmla="*/ 1426 w 4079"/>
                <a:gd name="connsiteY0" fmla="*/ -93 h 11728"/>
                <a:gd name="connsiteX1" fmla="*/ 5505 w 4079"/>
                <a:gd name="connsiteY1" fmla="*/ -93 h 11728"/>
                <a:gd name="connsiteX2" fmla="*/ 5505 w 4079"/>
                <a:gd name="connsiteY2" fmla="*/ 11635 h 11728"/>
                <a:gd name="connsiteX3" fmla="*/ 1426 w 4079"/>
                <a:gd name="connsiteY3" fmla="*/ 11635 h 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9" h="11728">
                  <a:moveTo>
                    <a:pt x="1426" y="-93"/>
                  </a:moveTo>
                  <a:lnTo>
                    <a:pt x="5505" y="-93"/>
                  </a:lnTo>
                  <a:lnTo>
                    <a:pt x="5505" y="11635"/>
                  </a:lnTo>
                  <a:lnTo>
                    <a:pt x="1426" y="11635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53B1F03-C413-4D74-82F0-1A7AB458C6EA}"/>
                </a:ext>
              </a:extLst>
            </p:cNvPr>
            <p:cNvSpPr/>
            <p:nvPr/>
          </p:nvSpPr>
          <p:spPr>
            <a:xfrm rot="17998801">
              <a:off x="8745890" y="2824940"/>
              <a:ext cx="4022" cy="11671"/>
            </a:xfrm>
            <a:custGeom>
              <a:avLst/>
              <a:gdLst>
                <a:gd name="connsiteX0" fmla="*/ 1426 w 4022"/>
                <a:gd name="connsiteY0" fmla="*/ -93 h 11671"/>
                <a:gd name="connsiteX1" fmla="*/ 5448 w 4022"/>
                <a:gd name="connsiteY1" fmla="*/ -93 h 11671"/>
                <a:gd name="connsiteX2" fmla="*/ 5448 w 4022"/>
                <a:gd name="connsiteY2" fmla="*/ 11578 h 11671"/>
                <a:gd name="connsiteX3" fmla="*/ 1426 w 4022"/>
                <a:gd name="connsiteY3" fmla="*/ 11578 h 1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2" h="11671">
                  <a:moveTo>
                    <a:pt x="1426" y="-93"/>
                  </a:moveTo>
                  <a:lnTo>
                    <a:pt x="5448" y="-93"/>
                  </a:lnTo>
                  <a:lnTo>
                    <a:pt x="5448" y="11578"/>
                  </a:lnTo>
                  <a:lnTo>
                    <a:pt x="1426" y="11578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01A3FE50-A83D-433A-ADD2-90761FB9853F}"/>
                </a:ext>
              </a:extLst>
            </p:cNvPr>
            <p:cNvSpPr/>
            <p:nvPr/>
          </p:nvSpPr>
          <p:spPr>
            <a:xfrm rot="19802400">
              <a:off x="8742077" y="2766025"/>
              <a:ext cx="11671" cy="4079"/>
            </a:xfrm>
            <a:custGeom>
              <a:avLst/>
              <a:gdLst>
                <a:gd name="connsiteX0" fmla="*/ 1426 w 11671"/>
                <a:gd name="connsiteY0" fmla="*/ -93 h 4079"/>
                <a:gd name="connsiteX1" fmla="*/ 13098 w 11671"/>
                <a:gd name="connsiteY1" fmla="*/ -93 h 4079"/>
                <a:gd name="connsiteX2" fmla="*/ 13098 w 11671"/>
                <a:gd name="connsiteY2" fmla="*/ 3986 h 4079"/>
                <a:gd name="connsiteX3" fmla="*/ 1426 w 11671"/>
                <a:gd name="connsiteY3" fmla="*/ 3986 h 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1" h="4079">
                  <a:moveTo>
                    <a:pt x="1426" y="-93"/>
                  </a:moveTo>
                  <a:lnTo>
                    <a:pt x="13098" y="-93"/>
                  </a:lnTo>
                  <a:lnTo>
                    <a:pt x="13098" y="3986"/>
                  </a:lnTo>
                  <a:lnTo>
                    <a:pt x="1426" y="3986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E23CA8BB-9AF1-4CE2-8F30-E1CF09EDDCDE}"/>
                </a:ext>
              </a:extLst>
            </p:cNvPr>
            <p:cNvSpPr/>
            <p:nvPr/>
          </p:nvSpPr>
          <p:spPr>
            <a:xfrm>
              <a:off x="8720752" y="2739432"/>
              <a:ext cx="9348" cy="12181"/>
            </a:xfrm>
            <a:custGeom>
              <a:avLst/>
              <a:gdLst>
                <a:gd name="connsiteX0" fmla="*/ 9348 w 9348"/>
                <a:gd name="connsiteY0" fmla="*/ 2040 h 12181"/>
                <a:gd name="connsiteX1" fmla="*/ 5836 w 9348"/>
                <a:gd name="connsiteY1" fmla="*/ 0 h 12181"/>
                <a:gd name="connsiteX2" fmla="*/ 0 w 9348"/>
                <a:gd name="connsiteY2" fmla="*/ 10142 h 12181"/>
                <a:gd name="connsiteX3" fmla="*/ 3513 w 9348"/>
                <a:gd name="connsiteY3" fmla="*/ 12181 h 12181"/>
                <a:gd name="connsiteX4" fmla="*/ 9348 w 9348"/>
                <a:gd name="connsiteY4" fmla="*/ 2040 h 1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8" h="12181">
                  <a:moveTo>
                    <a:pt x="9348" y="2040"/>
                  </a:moveTo>
                  <a:lnTo>
                    <a:pt x="5836" y="0"/>
                  </a:lnTo>
                  <a:lnTo>
                    <a:pt x="0" y="10142"/>
                  </a:lnTo>
                  <a:lnTo>
                    <a:pt x="3513" y="12181"/>
                  </a:lnTo>
                  <a:lnTo>
                    <a:pt x="9348" y="2040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F8053C41-CA57-433F-B37A-4936ADC2D571}"/>
                </a:ext>
              </a:extLst>
            </p:cNvPr>
            <p:cNvSpPr/>
            <p:nvPr/>
          </p:nvSpPr>
          <p:spPr>
            <a:xfrm>
              <a:off x="8662905" y="2776880"/>
              <a:ext cx="30651" cy="40342"/>
            </a:xfrm>
            <a:custGeom>
              <a:avLst/>
              <a:gdLst>
                <a:gd name="connsiteX0" fmla="*/ 11455 w 30651"/>
                <a:gd name="connsiteY0" fmla="*/ 34017 h 40342"/>
                <a:gd name="connsiteX1" fmla="*/ 28452 w 30651"/>
                <a:gd name="connsiteY1" fmla="*/ 19796 h 40342"/>
                <a:gd name="connsiteX2" fmla="*/ 29812 w 30651"/>
                <a:gd name="connsiteY2" fmla="*/ 18323 h 40342"/>
                <a:gd name="connsiteX3" fmla="*/ 32021 w 30651"/>
                <a:gd name="connsiteY3" fmla="*/ 11807 h 40342"/>
                <a:gd name="connsiteX4" fmla="*/ 27206 w 30651"/>
                <a:gd name="connsiteY4" fmla="*/ 3139 h 40342"/>
                <a:gd name="connsiteX5" fmla="*/ 16724 w 30651"/>
                <a:gd name="connsiteY5" fmla="*/ -91 h 40342"/>
                <a:gd name="connsiteX6" fmla="*/ 6185 w 30651"/>
                <a:gd name="connsiteY6" fmla="*/ 3139 h 40342"/>
                <a:gd name="connsiteX7" fmla="*/ 1426 w 30651"/>
                <a:gd name="connsiteY7" fmla="*/ 11807 h 40342"/>
                <a:gd name="connsiteX8" fmla="*/ 7715 w 30651"/>
                <a:gd name="connsiteY8" fmla="*/ 11807 h 40342"/>
                <a:gd name="connsiteX9" fmla="*/ 16724 w 30651"/>
                <a:gd name="connsiteY9" fmla="*/ 6142 h 40342"/>
                <a:gd name="connsiteX10" fmla="*/ 25733 w 30651"/>
                <a:gd name="connsiteY10" fmla="*/ 11807 h 40342"/>
                <a:gd name="connsiteX11" fmla="*/ 24203 w 30651"/>
                <a:gd name="connsiteY11" fmla="*/ 15150 h 40342"/>
                <a:gd name="connsiteX12" fmla="*/ 24203 w 30651"/>
                <a:gd name="connsiteY12" fmla="*/ 15150 h 40342"/>
                <a:gd name="connsiteX13" fmla="*/ 1540 w 30651"/>
                <a:gd name="connsiteY13" fmla="*/ 33904 h 40342"/>
                <a:gd name="connsiteX14" fmla="*/ 1540 w 30651"/>
                <a:gd name="connsiteY14" fmla="*/ 40249 h 40342"/>
                <a:gd name="connsiteX15" fmla="*/ 32078 w 30651"/>
                <a:gd name="connsiteY15" fmla="*/ 40249 h 40342"/>
                <a:gd name="connsiteX16" fmla="*/ 32078 w 30651"/>
                <a:gd name="connsiteY16" fmla="*/ 33961 h 4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651" h="40342">
                  <a:moveTo>
                    <a:pt x="11455" y="34017"/>
                  </a:moveTo>
                  <a:lnTo>
                    <a:pt x="28452" y="19796"/>
                  </a:lnTo>
                  <a:lnTo>
                    <a:pt x="29812" y="18323"/>
                  </a:lnTo>
                  <a:cubicBezTo>
                    <a:pt x="31285" y="16476"/>
                    <a:pt x="32078" y="14170"/>
                    <a:pt x="32021" y="11807"/>
                  </a:cubicBezTo>
                  <a:cubicBezTo>
                    <a:pt x="31908" y="8312"/>
                    <a:pt x="30095" y="5082"/>
                    <a:pt x="27206" y="3139"/>
                  </a:cubicBezTo>
                  <a:cubicBezTo>
                    <a:pt x="24146" y="980"/>
                    <a:pt x="20463" y="-153"/>
                    <a:pt x="16724" y="-91"/>
                  </a:cubicBezTo>
                  <a:cubicBezTo>
                    <a:pt x="12985" y="-147"/>
                    <a:pt x="9245" y="980"/>
                    <a:pt x="6185" y="3139"/>
                  </a:cubicBezTo>
                  <a:cubicBezTo>
                    <a:pt x="3296" y="5088"/>
                    <a:pt x="1540" y="8317"/>
                    <a:pt x="1426" y="11807"/>
                  </a:cubicBezTo>
                  <a:lnTo>
                    <a:pt x="7715" y="11807"/>
                  </a:lnTo>
                  <a:cubicBezTo>
                    <a:pt x="7715" y="8635"/>
                    <a:pt x="11795" y="6142"/>
                    <a:pt x="16724" y="6142"/>
                  </a:cubicBezTo>
                  <a:cubicBezTo>
                    <a:pt x="21653" y="6142"/>
                    <a:pt x="25733" y="8861"/>
                    <a:pt x="25733" y="11807"/>
                  </a:cubicBezTo>
                  <a:cubicBezTo>
                    <a:pt x="25733" y="13094"/>
                    <a:pt x="25166" y="14312"/>
                    <a:pt x="24203" y="15150"/>
                  </a:cubicBezTo>
                  <a:lnTo>
                    <a:pt x="24203" y="15150"/>
                  </a:lnTo>
                  <a:lnTo>
                    <a:pt x="1540" y="33904"/>
                  </a:lnTo>
                  <a:lnTo>
                    <a:pt x="1540" y="40249"/>
                  </a:lnTo>
                  <a:lnTo>
                    <a:pt x="32078" y="40249"/>
                  </a:lnTo>
                  <a:lnTo>
                    <a:pt x="32078" y="33961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EC0672F-0461-419C-8713-2A4D012F10F8}"/>
                </a:ext>
              </a:extLst>
            </p:cNvPr>
            <p:cNvSpPr/>
            <p:nvPr/>
          </p:nvSpPr>
          <p:spPr>
            <a:xfrm>
              <a:off x="8695143" y="2777732"/>
              <a:ext cx="30594" cy="39546"/>
            </a:xfrm>
            <a:custGeom>
              <a:avLst/>
              <a:gdLst>
                <a:gd name="connsiteX0" fmla="*/ 26242 w 30594"/>
                <a:gd name="connsiteY0" fmla="*/ 24213 h 39546"/>
                <a:gd name="connsiteX1" fmla="*/ 26242 w 30594"/>
                <a:gd name="connsiteY1" fmla="*/ -93 h 39546"/>
                <a:gd name="connsiteX2" fmla="*/ 18424 w 30594"/>
                <a:gd name="connsiteY2" fmla="*/ -93 h 39546"/>
                <a:gd name="connsiteX3" fmla="*/ 1426 w 30594"/>
                <a:gd name="connsiteY3" fmla="*/ 24156 h 39546"/>
                <a:gd name="connsiteX4" fmla="*/ 1426 w 30594"/>
                <a:gd name="connsiteY4" fmla="*/ 30559 h 39546"/>
                <a:gd name="connsiteX5" fmla="*/ 19953 w 30594"/>
                <a:gd name="connsiteY5" fmla="*/ 30559 h 39546"/>
                <a:gd name="connsiteX6" fmla="*/ 19953 w 30594"/>
                <a:gd name="connsiteY6" fmla="*/ 39454 h 39546"/>
                <a:gd name="connsiteX7" fmla="*/ 26355 w 30594"/>
                <a:gd name="connsiteY7" fmla="*/ 39454 h 39546"/>
                <a:gd name="connsiteX8" fmla="*/ 26355 w 30594"/>
                <a:gd name="connsiteY8" fmla="*/ 30559 h 39546"/>
                <a:gd name="connsiteX9" fmla="*/ 32021 w 30594"/>
                <a:gd name="connsiteY9" fmla="*/ 30559 h 39546"/>
                <a:gd name="connsiteX10" fmla="*/ 32021 w 30594"/>
                <a:gd name="connsiteY10" fmla="*/ 24213 h 39546"/>
                <a:gd name="connsiteX11" fmla="*/ 19840 w 30594"/>
                <a:gd name="connsiteY11" fmla="*/ 24213 h 39546"/>
                <a:gd name="connsiteX12" fmla="*/ 9132 w 30594"/>
                <a:gd name="connsiteY12" fmla="*/ 24213 h 39546"/>
                <a:gd name="connsiteX13" fmla="*/ 19840 w 30594"/>
                <a:gd name="connsiteY13" fmla="*/ 8972 h 3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594" h="39546">
                  <a:moveTo>
                    <a:pt x="26242" y="24213"/>
                  </a:moveTo>
                  <a:lnTo>
                    <a:pt x="26242" y="-93"/>
                  </a:lnTo>
                  <a:lnTo>
                    <a:pt x="18424" y="-93"/>
                  </a:lnTo>
                  <a:lnTo>
                    <a:pt x="1426" y="24156"/>
                  </a:lnTo>
                  <a:lnTo>
                    <a:pt x="1426" y="30559"/>
                  </a:lnTo>
                  <a:lnTo>
                    <a:pt x="19953" y="30559"/>
                  </a:lnTo>
                  <a:lnTo>
                    <a:pt x="19953" y="39454"/>
                  </a:lnTo>
                  <a:lnTo>
                    <a:pt x="26355" y="39454"/>
                  </a:lnTo>
                  <a:lnTo>
                    <a:pt x="26355" y="30559"/>
                  </a:lnTo>
                  <a:lnTo>
                    <a:pt x="32021" y="30559"/>
                  </a:lnTo>
                  <a:lnTo>
                    <a:pt x="32021" y="24213"/>
                  </a:lnTo>
                  <a:close/>
                  <a:moveTo>
                    <a:pt x="19840" y="24213"/>
                  </a:moveTo>
                  <a:lnTo>
                    <a:pt x="9132" y="24213"/>
                  </a:lnTo>
                  <a:lnTo>
                    <a:pt x="19840" y="8972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27AF649-AAF1-4EA8-8D2D-F8964BE672CD}"/>
                </a:ext>
              </a:extLst>
            </p:cNvPr>
            <p:cNvSpPr/>
            <p:nvPr/>
          </p:nvSpPr>
          <p:spPr>
            <a:xfrm>
              <a:off x="8612845" y="2789230"/>
              <a:ext cx="91986" cy="92970"/>
            </a:xfrm>
            <a:custGeom>
              <a:avLst/>
              <a:gdLst>
                <a:gd name="connsiteX0" fmla="*/ 92166 w 91986"/>
                <a:gd name="connsiteY0" fmla="*/ 68523 h 92970"/>
                <a:gd name="connsiteX1" fmla="*/ 65877 w 91986"/>
                <a:gd name="connsiteY1" fmla="*/ 52886 h 92970"/>
                <a:gd name="connsiteX2" fmla="*/ 64064 w 91986"/>
                <a:gd name="connsiteY2" fmla="*/ 52603 h 92970"/>
                <a:gd name="connsiteX3" fmla="*/ 57548 w 91986"/>
                <a:gd name="connsiteY3" fmla="*/ 58268 h 92970"/>
                <a:gd name="connsiteX4" fmla="*/ 57945 w 91986"/>
                <a:gd name="connsiteY4" fmla="*/ 60421 h 92970"/>
                <a:gd name="connsiteX5" fmla="*/ 53525 w 91986"/>
                <a:gd name="connsiteY5" fmla="*/ 72093 h 92970"/>
                <a:gd name="connsiteX6" fmla="*/ 21797 w 91986"/>
                <a:gd name="connsiteY6" fmla="*/ 39855 h 92970"/>
                <a:gd name="connsiteX7" fmla="*/ 33752 w 91986"/>
                <a:gd name="connsiteY7" fmla="*/ 35322 h 92970"/>
                <a:gd name="connsiteX8" fmla="*/ 35962 w 91986"/>
                <a:gd name="connsiteY8" fmla="*/ 35662 h 92970"/>
                <a:gd name="connsiteX9" fmla="*/ 41627 w 91986"/>
                <a:gd name="connsiteY9" fmla="*/ 29203 h 92970"/>
                <a:gd name="connsiteX10" fmla="*/ 41627 w 91986"/>
                <a:gd name="connsiteY10" fmla="*/ 27334 h 92970"/>
                <a:gd name="connsiteX11" fmla="*/ 25990 w 91986"/>
                <a:gd name="connsiteY11" fmla="*/ 1044 h 92970"/>
                <a:gd name="connsiteX12" fmla="*/ 24460 w 91986"/>
                <a:gd name="connsiteY12" fmla="*/ -89 h 92970"/>
                <a:gd name="connsiteX13" fmla="*/ 15848 w 91986"/>
                <a:gd name="connsiteY13" fmla="*/ 1724 h 92970"/>
                <a:gd name="connsiteX14" fmla="*/ 15338 w 91986"/>
                <a:gd name="connsiteY14" fmla="*/ 3594 h 92970"/>
                <a:gd name="connsiteX15" fmla="*/ 15338 w 91986"/>
                <a:gd name="connsiteY15" fmla="*/ 3594 h 92970"/>
                <a:gd name="connsiteX16" fmla="*/ 2024 w 91986"/>
                <a:gd name="connsiteY16" fmla="*/ 14926 h 92970"/>
                <a:gd name="connsiteX17" fmla="*/ 1514 w 91986"/>
                <a:gd name="connsiteY17" fmla="*/ 16852 h 92970"/>
                <a:gd name="connsiteX18" fmla="*/ 76472 w 91986"/>
                <a:gd name="connsiteY18" fmla="*/ 92773 h 92970"/>
                <a:gd name="connsiteX19" fmla="*/ 78455 w 91986"/>
                <a:gd name="connsiteY19" fmla="*/ 92320 h 92970"/>
                <a:gd name="connsiteX20" fmla="*/ 89786 w 91986"/>
                <a:gd name="connsiteY20" fmla="*/ 79005 h 92970"/>
                <a:gd name="connsiteX21" fmla="*/ 89786 w 91986"/>
                <a:gd name="connsiteY21" fmla="*/ 79005 h 92970"/>
                <a:gd name="connsiteX22" fmla="*/ 91656 w 91986"/>
                <a:gd name="connsiteY22" fmla="*/ 78495 h 92970"/>
                <a:gd name="connsiteX23" fmla="*/ 93412 w 91986"/>
                <a:gd name="connsiteY23" fmla="*/ 69883 h 92970"/>
                <a:gd name="connsiteX24" fmla="*/ 92166 w 91986"/>
                <a:gd name="connsiteY24" fmla="*/ 68523 h 9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986" h="92970">
                  <a:moveTo>
                    <a:pt x="92166" y="68523"/>
                  </a:moveTo>
                  <a:lnTo>
                    <a:pt x="65877" y="52886"/>
                  </a:lnTo>
                  <a:cubicBezTo>
                    <a:pt x="65197" y="52489"/>
                    <a:pt x="64347" y="52319"/>
                    <a:pt x="64064" y="52603"/>
                  </a:cubicBezTo>
                  <a:lnTo>
                    <a:pt x="57548" y="58268"/>
                  </a:lnTo>
                  <a:cubicBezTo>
                    <a:pt x="56981" y="58722"/>
                    <a:pt x="56812" y="59515"/>
                    <a:pt x="57945" y="60421"/>
                  </a:cubicBezTo>
                  <a:lnTo>
                    <a:pt x="53525" y="72093"/>
                  </a:lnTo>
                  <a:cubicBezTo>
                    <a:pt x="39758" y="65039"/>
                    <a:pt x="28653" y="53736"/>
                    <a:pt x="21797" y="39855"/>
                  </a:cubicBezTo>
                  <a:lnTo>
                    <a:pt x="33752" y="35322"/>
                  </a:lnTo>
                  <a:cubicBezTo>
                    <a:pt x="34715" y="36455"/>
                    <a:pt x="35509" y="36229"/>
                    <a:pt x="35962" y="35662"/>
                  </a:cubicBezTo>
                  <a:cubicBezTo>
                    <a:pt x="37888" y="33452"/>
                    <a:pt x="39474" y="31469"/>
                    <a:pt x="41627" y="29203"/>
                  </a:cubicBezTo>
                  <a:cubicBezTo>
                    <a:pt x="41627" y="29203"/>
                    <a:pt x="41627" y="28070"/>
                    <a:pt x="41627" y="27334"/>
                  </a:cubicBezTo>
                  <a:cubicBezTo>
                    <a:pt x="37492" y="20478"/>
                    <a:pt x="30296" y="7957"/>
                    <a:pt x="25990" y="1044"/>
                  </a:cubicBezTo>
                  <a:cubicBezTo>
                    <a:pt x="25537" y="365"/>
                    <a:pt x="24857" y="-145"/>
                    <a:pt x="24460" y="-89"/>
                  </a:cubicBezTo>
                  <a:lnTo>
                    <a:pt x="15848" y="1724"/>
                  </a:lnTo>
                  <a:cubicBezTo>
                    <a:pt x="14999" y="1724"/>
                    <a:pt x="14829" y="2688"/>
                    <a:pt x="15338" y="3594"/>
                  </a:cubicBezTo>
                  <a:lnTo>
                    <a:pt x="15338" y="3594"/>
                  </a:lnTo>
                  <a:lnTo>
                    <a:pt x="2024" y="14926"/>
                  </a:lnTo>
                  <a:cubicBezTo>
                    <a:pt x="1514" y="15424"/>
                    <a:pt x="1287" y="16166"/>
                    <a:pt x="1514" y="16852"/>
                  </a:cubicBezTo>
                  <a:cubicBezTo>
                    <a:pt x="5764" y="56535"/>
                    <a:pt x="36868" y="88030"/>
                    <a:pt x="76472" y="92773"/>
                  </a:cubicBezTo>
                  <a:cubicBezTo>
                    <a:pt x="77152" y="93011"/>
                    <a:pt x="77945" y="92835"/>
                    <a:pt x="78455" y="92320"/>
                  </a:cubicBezTo>
                  <a:lnTo>
                    <a:pt x="89786" y="79005"/>
                  </a:lnTo>
                  <a:lnTo>
                    <a:pt x="89786" y="79005"/>
                  </a:lnTo>
                  <a:cubicBezTo>
                    <a:pt x="90636" y="79572"/>
                    <a:pt x="91486" y="79402"/>
                    <a:pt x="91656" y="78495"/>
                  </a:cubicBezTo>
                  <a:cubicBezTo>
                    <a:pt x="92223" y="75662"/>
                    <a:pt x="92846" y="72829"/>
                    <a:pt x="93412" y="69883"/>
                  </a:cubicBezTo>
                  <a:cubicBezTo>
                    <a:pt x="93412" y="69600"/>
                    <a:pt x="92903" y="68977"/>
                    <a:pt x="92166" y="68523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57DAA4F-33DE-4E3C-AA19-F83DBB97D77E}"/>
                </a:ext>
              </a:extLst>
            </p:cNvPr>
            <p:cNvSpPr/>
            <p:nvPr/>
          </p:nvSpPr>
          <p:spPr>
            <a:xfrm>
              <a:off x="8562168" y="2300621"/>
              <a:ext cx="133881" cy="155807"/>
            </a:xfrm>
            <a:custGeom>
              <a:avLst/>
              <a:gdLst>
                <a:gd name="connsiteX0" fmla="*/ 133098 w 133881"/>
                <a:gd name="connsiteY0" fmla="*/ -93 h 155807"/>
                <a:gd name="connsiteX1" fmla="*/ 96781 w 133881"/>
                <a:gd name="connsiteY1" fmla="*/ -93 h 155807"/>
                <a:gd name="connsiteX2" fmla="*/ 96781 w 133881"/>
                <a:gd name="connsiteY2" fmla="*/ 126593 h 155807"/>
                <a:gd name="connsiteX3" fmla="*/ 115138 w 133881"/>
                <a:gd name="connsiteY3" fmla="*/ 126593 h 155807"/>
                <a:gd name="connsiteX4" fmla="*/ 115138 w 133881"/>
                <a:gd name="connsiteY4" fmla="*/ 141834 h 155807"/>
                <a:gd name="connsiteX5" fmla="*/ 109472 w 133881"/>
                <a:gd name="connsiteY5" fmla="*/ 147500 h 155807"/>
                <a:gd name="connsiteX6" fmla="*/ 75478 w 133881"/>
                <a:gd name="connsiteY6" fmla="*/ 147500 h 155807"/>
                <a:gd name="connsiteX7" fmla="*/ 69812 w 133881"/>
                <a:gd name="connsiteY7" fmla="*/ 141834 h 155807"/>
                <a:gd name="connsiteX8" fmla="*/ 69812 w 133881"/>
                <a:gd name="connsiteY8" fmla="*/ 126593 h 155807"/>
                <a:gd name="connsiteX9" fmla="*/ 88396 w 133881"/>
                <a:gd name="connsiteY9" fmla="*/ 126593 h 155807"/>
                <a:gd name="connsiteX10" fmla="*/ 88396 w 133881"/>
                <a:gd name="connsiteY10" fmla="*/ -93 h 155807"/>
                <a:gd name="connsiteX11" fmla="*/ 49189 w 133881"/>
                <a:gd name="connsiteY11" fmla="*/ -93 h 155807"/>
                <a:gd name="connsiteX12" fmla="*/ 49189 w 133881"/>
                <a:gd name="connsiteY12" fmla="*/ 126593 h 155807"/>
                <a:gd name="connsiteX13" fmla="*/ 67093 w 133881"/>
                <a:gd name="connsiteY13" fmla="*/ 126593 h 155807"/>
                <a:gd name="connsiteX14" fmla="*/ 67093 w 133881"/>
                <a:gd name="connsiteY14" fmla="*/ 141834 h 155807"/>
                <a:gd name="connsiteX15" fmla="*/ 61427 w 133881"/>
                <a:gd name="connsiteY15" fmla="*/ 147500 h 155807"/>
                <a:gd name="connsiteX16" fmla="*/ 28339 w 133881"/>
                <a:gd name="connsiteY16" fmla="*/ 147500 h 155807"/>
                <a:gd name="connsiteX17" fmla="*/ 22673 w 133881"/>
                <a:gd name="connsiteY17" fmla="*/ 141834 h 155807"/>
                <a:gd name="connsiteX18" fmla="*/ 22673 w 133881"/>
                <a:gd name="connsiteY18" fmla="*/ 126593 h 155807"/>
                <a:gd name="connsiteX19" fmla="*/ 40633 w 133881"/>
                <a:gd name="connsiteY19" fmla="*/ 126593 h 155807"/>
                <a:gd name="connsiteX20" fmla="*/ 40633 w 133881"/>
                <a:gd name="connsiteY20" fmla="*/ -93 h 155807"/>
                <a:gd name="connsiteX21" fmla="*/ 1426 w 133881"/>
                <a:gd name="connsiteY21" fmla="*/ -93 h 155807"/>
                <a:gd name="connsiteX22" fmla="*/ 1426 w 133881"/>
                <a:gd name="connsiteY22" fmla="*/ 126593 h 155807"/>
                <a:gd name="connsiteX23" fmla="*/ 19897 w 133881"/>
                <a:gd name="connsiteY23" fmla="*/ 126593 h 155807"/>
                <a:gd name="connsiteX24" fmla="*/ 19897 w 133881"/>
                <a:gd name="connsiteY24" fmla="*/ 141834 h 155807"/>
                <a:gd name="connsiteX25" fmla="*/ 14231 w 133881"/>
                <a:gd name="connsiteY25" fmla="*/ 148689 h 155807"/>
                <a:gd name="connsiteX26" fmla="*/ 21256 w 133881"/>
                <a:gd name="connsiteY26" fmla="*/ 155715 h 155807"/>
                <a:gd name="connsiteX27" fmla="*/ 28112 w 133881"/>
                <a:gd name="connsiteY27" fmla="*/ 150049 h 155807"/>
                <a:gd name="connsiteX28" fmla="*/ 61200 w 133881"/>
                <a:gd name="connsiteY28" fmla="*/ 150049 h 155807"/>
                <a:gd name="connsiteX29" fmla="*/ 68055 w 133881"/>
                <a:gd name="connsiteY29" fmla="*/ 155715 h 155807"/>
                <a:gd name="connsiteX30" fmla="*/ 74911 w 133881"/>
                <a:gd name="connsiteY30" fmla="*/ 150049 h 155807"/>
                <a:gd name="connsiteX31" fmla="*/ 108906 w 133881"/>
                <a:gd name="connsiteY31" fmla="*/ 150049 h 155807"/>
                <a:gd name="connsiteX32" fmla="*/ 115761 w 133881"/>
                <a:gd name="connsiteY32" fmla="*/ 155715 h 155807"/>
                <a:gd name="connsiteX33" fmla="*/ 122787 w 133881"/>
                <a:gd name="connsiteY33" fmla="*/ 148689 h 155807"/>
                <a:gd name="connsiteX34" fmla="*/ 117121 w 133881"/>
                <a:gd name="connsiteY34" fmla="*/ 141834 h 155807"/>
                <a:gd name="connsiteX35" fmla="*/ 117121 w 133881"/>
                <a:gd name="connsiteY35" fmla="*/ 126593 h 155807"/>
                <a:gd name="connsiteX36" fmla="*/ 135308 w 133881"/>
                <a:gd name="connsiteY36" fmla="*/ 126593 h 155807"/>
                <a:gd name="connsiteX37" fmla="*/ 135308 w 133881"/>
                <a:gd name="connsiteY37" fmla="*/ -93 h 155807"/>
                <a:gd name="connsiteX38" fmla="*/ 9868 w 133881"/>
                <a:gd name="connsiteY38" fmla="*/ 12825 h 155807"/>
                <a:gd name="connsiteX39" fmla="*/ 33212 w 133881"/>
                <a:gd name="connsiteY39" fmla="*/ 12825 h 155807"/>
                <a:gd name="connsiteX40" fmla="*/ 33212 w 133881"/>
                <a:gd name="connsiteY40" fmla="*/ 69482 h 155807"/>
                <a:gd name="connsiteX41" fmla="*/ 9868 w 133881"/>
                <a:gd name="connsiteY41" fmla="*/ 69482 h 155807"/>
                <a:gd name="connsiteX42" fmla="*/ 57291 w 133881"/>
                <a:gd name="connsiteY42" fmla="*/ 12825 h 155807"/>
                <a:gd name="connsiteX43" fmla="*/ 80634 w 133881"/>
                <a:gd name="connsiteY43" fmla="*/ 12825 h 155807"/>
                <a:gd name="connsiteX44" fmla="*/ 80634 w 133881"/>
                <a:gd name="connsiteY44" fmla="*/ 69482 h 155807"/>
                <a:gd name="connsiteX45" fmla="*/ 57291 w 133881"/>
                <a:gd name="connsiteY45" fmla="*/ 69482 h 155807"/>
                <a:gd name="connsiteX46" fmla="*/ 128113 w 133881"/>
                <a:gd name="connsiteY46" fmla="*/ 69482 h 155807"/>
                <a:gd name="connsiteX47" fmla="*/ 104713 w 133881"/>
                <a:gd name="connsiteY47" fmla="*/ 69482 h 155807"/>
                <a:gd name="connsiteX48" fmla="*/ 104713 w 133881"/>
                <a:gd name="connsiteY48" fmla="*/ 12825 h 155807"/>
                <a:gd name="connsiteX49" fmla="*/ 128113 w 133881"/>
                <a:gd name="connsiteY49" fmla="*/ 12825 h 15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81" h="155807">
                  <a:moveTo>
                    <a:pt x="133098" y="-93"/>
                  </a:moveTo>
                  <a:lnTo>
                    <a:pt x="96781" y="-93"/>
                  </a:lnTo>
                  <a:lnTo>
                    <a:pt x="96781" y="126593"/>
                  </a:lnTo>
                  <a:lnTo>
                    <a:pt x="115138" y="126593"/>
                  </a:lnTo>
                  <a:lnTo>
                    <a:pt x="115138" y="141834"/>
                  </a:lnTo>
                  <a:cubicBezTo>
                    <a:pt x="112248" y="142338"/>
                    <a:pt x="109982" y="144604"/>
                    <a:pt x="109472" y="147500"/>
                  </a:cubicBezTo>
                  <a:lnTo>
                    <a:pt x="75478" y="147500"/>
                  </a:lnTo>
                  <a:cubicBezTo>
                    <a:pt x="74968" y="144604"/>
                    <a:pt x="72702" y="142338"/>
                    <a:pt x="69812" y="141834"/>
                  </a:cubicBezTo>
                  <a:lnTo>
                    <a:pt x="69812" y="126593"/>
                  </a:lnTo>
                  <a:lnTo>
                    <a:pt x="88396" y="126593"/>
                  </a:lnTo>
                  <a:lnTo>
                    <a:pt x="88396" y="-93"/>
                  </a:lnTo>
                  <a:lnTo>
                    <a:pt x="49189" y="-93"/>
                  </a:lnTo>
                  <a:lnTo>
                    <a:pt x="49189" y="126593"/>
                  </a:lnTo>
                  <a:lnTo>
                    <a:pt x="67093" y="126593"/>
                  </a:lnTo>
                  <a:lnTo>
                    <a:pt x="67093" y="141834"/>
                  </a:lnTo>
                  <a:cubicBezTo>
                    <a:pt x="64203" y="142338"/>
                    <a:pt x="61937" y="144604"/>
                    <a:pt x="61427" y="147500"/>
                  </a:cubicBezTo>
                  <a:lnTo>
                    <a:pt x="28339" y="147500"/>
                  </a:lnTo>
                  <a:cubicBezTo>
                    <a:pt x="27829" y="144616"/>
                    <a:pt x="25562" y="142355"/>
                    <a:pt x="22673" y="141834"/>
                  </a:cubicBezTo>
                  <a:lnTo>
                    <a:pt x="22673" y="126593"/>
                  </a:lnTo>
                  <a:lnTo>
                    <a:pt x="40633" y="126593"/>
                  </a:lnTo>
                  <a:lnTo>
                    <a:pt x="40633" y="-93"/>
                  </a:lnTo>
                  <a:lnTo>
                    <a:pt x="1426" y="-93"/>
                  </a:lnTo>
                  <a:lnTo>
                    <a:pt x="1426" y="126593"/>
                  </a:lnTo>
                  <a:lnTo>
                    <a:pt x="19897" y="126593"/>
                  </a:lnTo>
                  <a:lnTo>
                    <a:pt x="19897" y="141834"/>
                  </a:lnTo>
                  <a:cubicBezTo>
                    <a:pt x="16611" y="142463"/>
                    <a:pt x="14231" y="145341"/>
                    <a:pt x="14231" y="148689"/>
                  </a:cubicBezTo>
                  <a:cubicBezTo>
                    <a:pt x="14231" y="152570"/>
                    <a:pt x="17404" y="155715"/>
                    <a:pt x="21256" y="155715"/>
                  </a:cubicBezTo>
                  <a:cubicBezTo>
                    <a:pt x="24600" y="155675"/>
                    <a:pt x="27433" y="153318"/>
                    <a:pt x="28112" y="150049"/>
                  </a:cubicBezTo>
                  <a:lnTo>
                    <a:pt x="61200" y="150049"/>
                  </a:lnTo>
                  <a:cubicBezTo>
                    <a:pt x="61823" y="153341"/>
                    <a:pt x="64713" y="155720"/>
                    <a:pt x="68055" y="155715"/>
                  </a:cubicBezTo>
                  <a:cubicBezTo>
                    <a:pt x="71399" y="155720"/>
                    <a:pt x="74288" y="153341"/>
                    <a:pt x="74911" y="150049"/>
                  </a:cubicBezTo>
                  <a:lnTo>
                    <a:pt x="108906" y="150049"/>
                  </a:lnTo>
                  <a:cubicBezTo>
                    <a:pt x="109529" y="153341"/>
                    <a:pt x="112419" y="155720"/>
                    <a:pt x="115761" y="155715"/>
                  </a:cubicBezTo>
                  <a:cubicBezTo>
                    <a:pt x="119614" y="155686"/>
                    <a:pt x="122730" y="152559"/>
                    <a:pt x="122787" y="148689"/>
                  </a:cubicBezTo>
                  <a:cubicBezTo>
                    <a:pt x="122787" y="145341"/>
                    <a:pt x="120407" y="142463"/>
                    <a:pt x="117121" y="141834"/>
                  </a:cubicBezTo>
                  <a:lnTo>
                    <a:pt x="117121" y="126593"/>
                  </a:lnTo>
                  <a:lnTo>
                    <a:pt x="135308" y="126593"/>
                  </a:lnTo>
                  <a:lnTo>
                    <a:pt x="135308" y="-93"/>
                  </a:lnTo>
                  <a:close/>
                  <a:moveTo>
                    <a:pt x="9868" y="12825"/>
                  </a:moveTo>
                  <a:lnTo>
                    <a:pt x="33212" y="12825"/>
                  </a:lnTo>
                  <a:lnTo>
                    <a:pt x="33212" y="69482"/>
                  </a:lnTo>
                  <a:lnTo>
                    <a:pt x="9868" y="69482"/>
                  </a:lnTo>
                  <a:close/>
                  <a:moveTo>
                    <a:pt x="57291" y="12825"/>
                  </a:moveTo>
                  <a:lnTo>
                    <a:pt x="80634" y="12825"/>
                  </a:lnTo>
                  <a:lnTo>
                    <a:pt x="80634" y="69482"/>
                  </a:lnTo>
                  <a:lnTo>
                    <a:pt x="57291" y="69482"/>
                  </a:lnTo>
                  <a:close/>
                  <a:moveTo>
                    <a:pt x="128113" y="69482"/>
                  </a:moveTo>
                  <a:lnTo>
                    <a:pt x="104713" y="69482"/>
                  </a:lnTo>
                  <a:lnTo>
                    <a:pt x="104713" y="12825"/>
                  </a:lnTo>
                  <a:lnTo>
                    <a:pt x="128113" y="12825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D443522F-7796-4EB4-BB33-B5976A2F6A7E}"/>
                </a:ext>
              </a:extLst>
            </p:cNvPr>
            <p:cNvSpPr/>
            <p:nvPr/>
          </p:nvSpPr>
          <p:spPr>
            <a:xfrm>
              <a:off x="8699675" y="2506117"/>
              <a:ext cx="46119" cy="18640"/>
            </a:xfrm>
            <a:custGeom>
              <a:avLst/>
              <a:gdLst>
                <a:gd name="connsiteX0" fmla="*/ 0 w 46119"/>
                <a:gd name="connsiteY0" fmla="*/ 0 h 18640"/>
                <a:gd name="connsiteX1" fmla="*/ 46119 w 46119"/>
                <a:gd name="connsiteY1" fmla="*/ 0 h 18640"/>
                <a:gd name="connsiteX2" fmla="*/ 46119 w 46119"/>
                <a:gd name="connsiteY2" fmla="*/ 18640 h 18640"/>
                <a:gd name="connsiteX3" fmla="*/ 0 w 46119"/>
                <a:gd name="connsiteY3" fmla="*/ 18640 h 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19" h="18640">
                  <a:moveTo>
                    <a:pt x="0" y="0"/>
                  </a:moveTo>
                  <a:lnTo>
                    <a:pt x="46119" y="0"/>
                  </a:lnTo>
                  <a:lnTo>
                    <a:pt x="46119" y="18640"/>
                  </a:lnTo>
                  <a:lnTo>
                    <a:pt x="0" y="18640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EDBB87B-C8BD-49B7-A8F7-CE5263C7983C}"/>
                </a:ext>
              </a:extLst>
            </p:cNvPr>
            <p:cNvSpPr/>
            <p:nvPr/>
          </p:nvSpPr>
          <p:spPr>
            <a:xfrm>
              <a:off x="8696729" y="2349629"/>
              <a:ext cx="83853" cy="151785"/>
            </a:xfrm>
            <a:custGeom>
              <a:avLst/>
              <a:gdLst>
                <a:gd name="connsiteX0" fmla="*/ 8735 w 83853"/>
                <a:gd name="connsiteY0" fmla="*/ 151692 h 151785"/>
                <a:gd name="connsiteX1" fmla="*/ 8735 w 83853"/>
                <a:gd name="connsiteY1" fmla="*/ 134695 h 151785"/>
                <a:gd name="connsiteX2" fmla="*/ 4656 w 83853"/>
                <a:gd name="connsiteY2" fmla="*/ 132089 h 151785"/>
                <a:gd name="connsiteX3" fmla="*/ 1426 w 83853"/>
                <a:gd name="connsiteY3" fmla="*/ 124723 h 151785"/>
                <a:gd name="connsiteX4" fmla="*/ 1426 w 83853"/>
                <a:gd name="connsiteY4" fmla="*/ 124723 h 151785"/>
                <a:gd name="connsiteX5" fmla="*/ 1426 w 83853"/>
                <a:gd name="connsiteY5" fmla="*/ 100870 h 151785"/>
                <a:gd name="connsiteX6" fmla="*/ 2899 w 83853"/>
                <a:gd name="connsiteY6" fmla="*/ 97811 h 151785"/>
                <a:gd name="connsiteX7" fmla="*/ 3467 w 83853"/>
                <a:gd name="connsiteY7" fmla="*/ 97131 h 151785"/>
                <a:gd name="connsiteX8" fmla="*/ 43523 w 83853"/>
                <a:gd name="connsiteY8" fmla="*/ 57018 h 151785"/>
                <a:gd name="connsiteX9" fmla="*/ 53608 w 83853"/>
                <a:gd name="connsiteY9" fmla="*/ 57018 h 151785"/>
                <a:gd name="connsiteX10" fmla="*/ 55081 w 83853"/>
                <a:gd name="connsiteY10" fmla="*/ 58547 h 151785"/>
                <a:gd name="connsiteX11" fmla="*/ 55251 w 83853"/>
                <a:gd name="connsiteY11" fmla="*/ 68479 h 151785"/>
                <a:gd name="connsiteX12" fmla="*/ 55081 w 83853"/>
                <a:gd name="connsiteY12" fmla="*/ 68632 h 151785"/>
                <a:gd name="connsiteX13" fmla="*/ 30265 w 83853"/>
                <a:gd name="connsiteY13" fmla="*/ 93448 h 151785"/>
                <a:gd name="connsiteX14" fmla="*/ 33665 w 83853"/>
                <a:gd name="connsiteY14" fmla="*/ 96904 h 151785"/>
                <a:gd name="connsiteX15" fmla="*/ 62957 w 83853"/>
                <a:gd name="connsiteY15" fmla="*/ 67613 h 151785"/>
                <a:gd name="connsiteX16" fmla="*/ 62957 w 83853"/>
                <a:gd name="connsiteY16" fmla="*/ 7046 h 151785"/>
                <a:gd name="connsiteX17" fmla="*/ 70095 w 83853"/>
                <a:gd name="connsiteY17" fmla="*/ -93 h 151785"/>
                <a:gd name="connsiteX18" fmla="*/ 72191 w 83853"/>
                <a:gd name="connsiteY18" fmla="*/ -93 h 151785"/>
                <a:gd name="connsiteX19" fmla="*/ 79330 w 83853"/>
                <a:gd name="connsiteY19" fmla="*/ 7046 h 151785"/>
                <a:gd name="connsiteX20" fmla="*/ 81653 w 83853"/>
                <a:gd name="connsiteY20" fmla="*/ 36168 h 151785"/>
                <a:gd name="connsiteX21" fmla="*/ 85280 w 83853"/>
                <a:gd name="connsiteY21" fmla="*/ 82457 h 151785"/>
                <a:gd name="connsiteX22" fmla="*/ 84713 w 83853"/>
                <a:gd name="connsiteY22" fmla="*/ 85233 h 151785"/>
                <a:gd name="connsiteX23" fmla="*/ 83126 w 83853"/>
                <a:gd name="connsiteY23" fmla="*/ 87726 h 151785"/>
                <a:gd name="connsiteX24" fmla="*/ 44713 w 83853"/>
                <a:gd name="connsiteY24" fmla="*/ 126196 h 151785"/>
                <a:gd name="connsiteX25" fmla="*/ 44713 w 83853"/>
                <a:gd name="connsiteY25" fmla="*/ 151579 h 15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853" h="151785">
                  <a:moveTo>
                    <a:pt x="8735" y="151692"/>
                  </a:moveTo>
                  <a:lnTo>
                    <a:pt x="8735" y="134695"/>
                  </a:lnTo>
                  <a:cubicBezTo>
                    <a:pt x="7206" y="134157"/>
                    <a:pt x="5789" y="133262"/>
                    <a:pt x="4656" y="132089"/>
                  </a:cubicBezTo>
                  <a:cubicBezTo>
                    <a:pt x="2730" y="130111"/>
                    <a:pt x="1540" y="127488"/>
                    <a:pt x="1426" y="124723"/>
                  </a:cubicBezTo>
                  <a:lnTo>
                    <a:pt x="1426" y="124723"/>
                  </a:lnTo>
                  <a:lnTo>
                    <a:pt x="1426" y="100870"/>
                  </a:lnTo>
                  <a:cubicBezTo>
                    <a:pt x="1426" y="99675"/>
                    <a:pt x="1937" y="98542"/>
                    <a:pt x="2899" y="97811"/>
                  </a:cubicBezTo>
                  <a:cubicBezTo>
                    <a:pt x="3070" y="97562"/>
                    <a:pt x="3240" y="97329"/>
                    <a:pt x="3467" y="97131"/>
                  </a:cubicBezTo>
                  <a:lnTo>
                    <a:pt x="43523" y="57018"/>
                  </a:lnTo>
                  <a:cubicBezTo>
                    <a:pt x="46299" y="54236"/>
                    <a:pt x="50832" y="54236"/>
                    <a:pt x="53608" y="57018"/>
                  </a:cubicBezTo>
                  <a:lnTo>
                    <a:pt x="55081" y="58547"/>
                  </a:lnTo>
                  <a:cubicBezTo>
                    <a:pt x="57858" y="61250"/>
                    <a:pt x="57914" y="65697"/>
                    <a:pt x="55251" y="68479"/>
                  </a:cubicBezTo>
                  <a:cubicBezTo>
                    <a:pt x="55194" y="68530"/>
                    <a:pt x="55138" y="68581"/>
                    <a:pt x="55081" y="68632"/>
                  </a:cubicBezTo>
                  <a:lnTo>
                    <a:pt x="30265" y="93448"/>
                  </a:lnTo>
                  <a:lnTo>
                    <a:pt x="33665" y="96904"/>
                  </a:lnTo>
                  <a:lnTo>
                    <a:pt x="62957" y="67613"/>
                  </a:lnTo>
                  <a:lnTo>
                    <a:pt x="62957" y="7046"/>
                  </a:lnTo>
                  <a:cubicBezTo>
                    <a:pt x="63013" y="3114"/>
                    <a:pt x="66186" y="-65"/>
                    <a:pt x="70095" y="-93"/>
                  </a:cubicBezTo>
                  <a:lnTo>
                    <a:pt x="72191" y="-93"/>
                  </a:lnTo>
                  <a:cubicBezTo>
                    <a:pt x="76158" y="-93"/>
                    <a:pt x="79330" y="3102"/>
                    <a:pt x="79330" y="7046"/>
                  </a:cubicBezTo>
                  <a:lnTo>
                    <a:pt x="81653" y="36168"/>
                  </a:lnTo>
                  <a:lnTo>
                    <a:pt x="85280" y="82457"/>
                  </a:lnTo>
                  <a:cubicBezTo>
                    <a:pt x="85280" y="83414"/>
                    <a:pt x="85109" y="84360"/>
                    <a:pt x="84713" y="85233"/>
                  </a:cubicBezTo>
                  <a:cubicBezTo>
                    <a:pt x="84373" y="86174"/>
                    <a:pt x="83863" y="87029"/>
                    <a:pt x="83126" y="87726"/>
                  </a:cubicBezTo>
                  <a:lnTo>
                    <a:pt x="44713" y="126196"/>
                  </a:lnTo>
                  <a:lnTo>
                    <a:pt x="44713" y="151579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3334D92-DC8C-499E-AD8C-B0D41A20E3FE}"/>
                </a:ext>
              </a:extLst>
            </p:cNvPr>
            <p:cNvSpPr/>
            <p:nvPr/>
          </p:nvSpPr>
          <p:spPr>
            <a:xfrm>
              <a:off x="8513613" y="2506117"/>
              <a:ext cx="46119" cy="18640"/>
            </a:xfrm>
            <a:custGeom>
              <a:avLst/>
              <a:gdLst>
                <a:gd name="connsiteX0" fmla="*/ 0 w 46119"/>
                <a:gd name="connsiteY0" fmla="*/ 0 h 18640"/>
                <a:gd name="connsiteX1" fmla="*/ 46119 w 46119"/>
                <a:gd name="connsiteY1" fmla="*/ 0 h 18640"/>
                <a:gd name="connsiteX2" fmla="*/ 46119 w 46119"/>
                <a:gd name="connsiteY2" fmla="*/ 18640 h 18640"/>
                <a:gd name="connsiteX3" fmla="*/ 0 w 46119"/>
                <a:gd name="connsiteY3" fmla="*/ 18640 h 1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19" h="18640">
                  <a:moveTo>
                    <a:pt x="0" y="0"/>
                  </a:moveTo>
                  <a:lnTo>
                    <a:pt x="46119" y="0"/>
                  </a:lnTo>
                  <a:lnTo>
                    <a:pt x="46119" y="18640"/>
                  </a:lnTo>
                  <a:lnTo>
                    <a:pt x="0" y="18640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EC9595A4-577C-43F7-986A-58C6DBD558CB}"/>
                </a:ext>
              </a:extLst>
            </p:cNvPr>
            <p:cNvSpPr/>
            <p:nvPr/>
          </p:nvSpPr>
          <p:spPr>
            <a:xfrm>
              <a:off x="8478598" y="2349627"/>
              <a:ext cx="84080" cy="151787"/>
            </a:xfrm>
            <a:custGeom>
              <a:avLst/>
              <a:gdLst>
                <a:gd name="connsiteX0" fmla="*/ 78254 w 84080"/>
                <a:gd name="connsiteY0" fmla="*/ 151694 h 151787"/>
                <a:gd name="connsiteX1" fmla="*/ 78254 w 84080"/>
                <a:gd name="connsiteY1" fmla="*/ 134697 h 151787"/>
                <a:gd name="connsiteX2" fmla="*/ 82333 w 84080"/>
                <a:gd name="connsiteY2" fmla="*/ 132091 h 151787"/>
                <a:gd name="connsiteX3" fmla="*/ 85506 w 84080"/>
                <a:gd name="connsiteY3" fmla="*/ 124725 h 151787"/>
                <a:gd name="connsiteX4" fmla="*/ 85506 w 84080"/>
                <a:gd name="connsiteY4" fmla="*/ 124725 h 151787"/>
                <a:gd name="connsiteX5" fmla="*/ 85506 w 84080"/>
                <a:gd name="connsiteY5" fmla="*/ 100873 h 151787"/>
                <a:gd name="connsiteX6" fmla="*/ 83976 w 84080"/>
                <a:gd name="connsiteY6" fmla="*/ 97813 h 151787"/>
                <a:gd name="connsiteX7" fmla="*/ 83410 w 84080"/>
                <a:gd name="connsiteY7" fmla="*/ 97133 h 151787"/>
                <a:gd name="connsiteX8" fmla="*/ 43353 w 84080"/>
                <a:gd name="connsiteY8" fmla="*/ 57020 h 151787"/>
                <a:gd name="connsiteX9" fmla="*/ 33268 w 84080"/>
                <a:gd name="connsiteY9" fmla="*/ 57020 h 151787"/>
                <a:gd name="connsiteX10" fmla="*/ 31795 w 84080"/>
                <a:gd name="connsiteY10" fmla="*/ 58550 h 151787"/>
                <a:gd name="connsiteX11" fmla="*/ 31795 w 84080"/>
                <a:gd name="connsiteY11" fmla="*/ 68635 h 151787"/>
                <a:gd name="connsiteX12" fmla="*/ 56667 w 84080"/>
                <a:gd name="connsiteY12" fmla="*/ 93450 h 151787"/>
                <a:gd name="connsiteX13" fmla="*/ 53211 w 84080"/>
                <a:gd name="connsiteY13" fmla="*/ 96907 h 151787"/>
                <a:gd name="connsiteX14" fmla="*/ 23920 w 84080"/>
                <a:gd name="connsiteY14" fmla="*/ 67615 h 151787"/>
                <a:gd name="connsiteX15" fmla="*/ 23920 w 84080"/>
                <a:gd name="connsiteY15" fmla="*/ 7048 h 151787"/>
                <a:gd name="connsiteX16" fmla="*/ 16781 w 84080"/>
                <a:gd name="connsiteY16" fmla="*/ -91 h 151787"/>
                <a:gd name="connsiteX17" fmla="*/ 14685 w 84080"/>
                <a:gd name="connsiteY17" fmla="*/ -91 h 151787"/>
                <a:gd name="connsiteX18" fmla="*/ 7376 w 84080"/>
                <a:gd name="connsiteY18" fmla="*/ 6878 h 151787"/>
                <a:gd name="connsiteX19" fmla="*/ 7376 w 84080"/>
                <a:gd name="connsiteY19" fmla="*/ 7048 h 151787"/>
                <a:gd name="connsiteX20" fmla="*/ 5052 w 84080"/>
                <a:gd name="connsiteY20" fmla="*/ 36170 h 151787"/>
                <a:gd name="connsiteX21" fmla="*/ 1426 w 84080"/>
                <a:gd name="connsiteY21" fmla="*/ 82459 h 151787"/>
                <a:gd name="connsiteX22" fmla="*/ 1993 w 84080"/>
                <a:gd name="connsiteY22" fmla="*/ 85235 h 151787"/>
                <a:gd name="connsiteX23" fmla="*/ 3636 w 84080"/>
                <a:gd name="connsiteY23" fmla="*/ 87728 h 151787"/>
                <a:gd name="connsiteX24" fmla="*/ 42050 w 84080"/>
                <a:gd name="connsiteY24" fmla="*/ 126198 h 151787"/>
                <a:gd name="connsiteX25" fmla="*/ 42050 w 84080"/>
                <a:gd name="connsiteY25" fmla="*/ 151581 h 15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080" h="151787">
                  <a:moveTo>
                    <a:pt x="78254" y="151694"/>
                  </a:moveTo>
                  <a:lnTo>
                    <a:pt x="78254" y="134697"/>
                  </a:lnTo>
                  <a:cubicBezTo>
                    <a:pt x="79784" y="134148"/>
                    <a:pt x="81200" y="133252"/>
                    <a:pt x="82333" y="132091"/>
                  </a:cubicBezTo>
                  <a:cubicBezTo>
                    <a:pt x="84316" y="130136"/>
                    <a:pt x="85450" y="127496"/>
                    <a:pt x="85506" y="124725"/>
                  </a:cubicBezTo>
                  <a:lnTo>
                    <a:pt x="85506" y="124725"/>
                  </a:lnTo>
                  <a:lnTo>
                    <a:pt x="85506" y="100873"/>
                  </a:lnTo>
                  <a:cubicBezTo>
                    <a:pt x="85506" y="99671"/>
                    <a:pt x="84939" y="98538"/>
                    <a:pt x="83976" y="97813"/>
                  </a:cubicBezTo>
                  <a:cubicBezTo>
                    <a:pt x="83806" y="97564"/>
                    <a:pt x="83636" y="97332"/>
                    <a:pt x="83410" y="97133"/>
                  </a:cubicBezTo>
                  <a:lnTo>
                    <a:pt x="43353" y="57020"/>
                  </a:lnTo>
                  <a:cubicBezTo>
                    <a:pt x="40577" y="54238"/>
                    <a:pt x="36045" y="54238"/>
                    <a:pt x="33268" y="57020"/>
                  </a:cubicBezTo>
                  <a:lnTo>
                    <a:pt x="31795" y="58550"/>
                  </a:lnTo>
                  <a:cubicBezTo>
                    <a:pt x="29018" y="61337"/>
                    <a:pt x="29018" y="65847"/>
                    <a:pt x="31795" y="68635"/>
                  </a:cubicBezTo>
                  <a:lnTo>
                    <a:pt x="56667" y="93450"/>
                  </a:lnTo>
                  <a:lnTo>
                    <a:pt x="53211" y="96907"/>
                  </a:lnTo>
                  <a:lnTo>
                    <a:pt x="23920" y="67615"/>
                  </a:lnTo>
                  <a:lnTo>
                    <a:pt x="23920" y="7048"/>
                  </a:lnTo>
                  <a:cubicBezTo>
                    <a:pt x="23920" y="3105"/>
                    <a:pt x="20747" y="-91"/>
                    <a:pt x="16781" y="-91"/>
                  </a:cubicBezTo>
                  <a:lnTo>
                    <a:pt x="14685" y="-91"/>
                  </a:lnTo>
                  <a:cubicBezTo>
                    <a:pt x="10718" y="-187"/>
                    <a:pt x="7489" y="2935"/>
                    <a:pt x="7376" y="6878"/>
                  </a:cubicBezTo>
                  <a:cubicBezTo>
                    <a:pt x="7376" y="6935"/>
                    <a:pt x="7376" y="6991"/>
                    <a:pt x="7376" y="7048"/>
                  </a:cubicBezTo>
                  <a:lnTo>
                    <a:pt x="5052" y="36170"/>
                  </a:lnTo>
                  <a:lnTo>
                    <a:pt x="1426" y="82459"/>
                  </a:lnTo>
                  <a:cubicBezTo>
                    <a:pt x="1426" y="83411"/>
                    <a:pt x="1653" y="84351"/>
                    <a:pt x="1993" y="85235"/>
                  </a:cubicBezTo>
                  <a:cubicBezTo>
                    <a:pt x="2333" y="86181"/>
                    <a:pt x="2899" y="87031"/>
                    <a:pt x="3636" y="87728"/>
                  </a:cubicBezTo>
                  <a:lnTo>
                    <a:pt x="42050" y="126198"/>
                  </a:lnTo>
                  <a:lnTo>
                    <a:pt x="42050" y="151581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87EBB65-D189-4A93-A1DD-6907C412077C}"/>
                </a:ext>
              </a:extLst>
            </p:cNvPr>
            <p:cNvSpPr/>
            <p:nvPr/>
          </p:nvSpPr>
          <p:spPr>
            <a:xfrm>
              <a:off x="10165514" y="3723536"/>
              <a:ext cx="162323" cy="46412"/>
            </a:xfrm>
            <a:custGeom>
              <a:avLst/>
              <a:gdLst>
                <a:gd name="connsiteX0" fmla="*/ 20180 w 162323"/>
                <a:gd name="connsiteY0" fmla="*/ 8440 h 46412"/>
                <a:gd name="connsiteX1" fmla="*/ 1426 w 162323"/>
                <a:gd name="connsiteY1" fmla="*/ 12123 h 46412"/>
                <a:gd name="connsiteX2" fmla="*/ 1426 w 162323"/>
                <a:gd name="connsiteY2" fmla="*/ 3058 h 46412"/>
                <a:gd name="connsiteX3" fmla="*/ 20180 w 162323"/>
                <a:gd name="connsiteY3" fmla="*/ -58 h 46412"/>
                <a:gd name="connsiteX4" fmla="*/ 52135 w 162323"/>
                <a:gd name="connsiteY4" fmla="*/ 10820 h 46412"/>
                <a:gd name="connsiteX5" fmla="*/ 52135 w 162323"/>
                <a:gd name="connsiteY5" fmla="*/ 10820 h 46412"/>
                <a:gd name="connsiteX6" fmla="*/ 52588 w 162323"/>
                <a:gd name="connsiteY6" fmla="*/ 11273 h 46412"/>
                <a:gd name="connsiteX7" fmla="*/ 79104 w 162323"/>
                <a:gd name="connsiteY7" fmla="*/ 20169 h 46412"/>
                <a:gd name="connsiteX8" fmla="*/ 105619 w 162323"/>
                <a:gd name="connsiteY8" fmla="*/ 11273 h 46412"/>
                <a:gd name="connsiteX9" fmla="*/ 106129 w 162323"/>
                <a:gd name="connsiteY9" fmla="*/ 10820 h 46412"/>
                <a:gd name="connsiteX10" fmla="*/ 138084 w 162323"/>
                <a:gd name="connsiteY10" fmla="*/ -58 h 46412"/>
                <a:gd name="connsiteX11" fmla="*/ 163693 w 162323"/>
                <a:gd name="connsiteY11" fmla="*/ 6174 h 46412"/>
                <a:gd name="connsiteX12" fmla="*/ 163693 w 162323"/>
                <a:gd name="connsiteY12" fmla="*/ 16486 h 46412"/>
                <a:gd name="connsiteX13" fmla="*/ 138084 w 162323"/>
                <a:gd name="connsiteY13" fmla="*/ 8440 h 46412"/>
                <a:gd name="connsiteX14" fmla="*/ 111568 w 162323"/>
                <a:gd name="connsiteY14" fmla="*/ 17279 h 46412"/>
                <a:gd name="connsiteX15" fmla="*/ 111058 w 162323"/>
                <a:gd name="connsiteY15" fmla="*/ 17789 h 46412"/>
                <a:gd name="connsiteX16" fmla="*/ 79104 w 162323"/>
                <a:gd name="connsiteY16" fmla="*/ 28610 h 46412"/>
                <a:gd name="connsiteX17" fmla="*/ 47149 w 162323"/>
                <a:gd name="connsiteY17" fmla="*/ 17789 h 46412"/>
                <a:gd name="connsiteX18" fmla="*/ 47149 w 162323"/>
                <a:gd name="connsiteY18" fmla="*/ 17789 h 46412"/>
                <a:gd name="connsiteX19" fmla="*/ 46696 w 162323"/>
                <a:gd name="connsiteY19" fmla="*/ 17336 h 46412"/>
                <a:gd name="connsiteX20" fmla="*/ 20180 w 162323"/>
                <a:gd name="connsiteY20" fmla="*/ 8440 h 46412"/>
                <a:gd name="connsiteX21" fmla="*/ 163750 w 162323"/>
                <a:gd name="connsiteY21" fmla="*/ 23908 h 46412"/>
                <a:gd name="connsiteX22" fmla="*/ 138141 w 162323"/>
                <a:gd name="connsiteY22" fmla="*/ 17676 h 46412"/>
                <a:gd name="connsiteX23" fmla="*/ 106186 w 162323"/>
                <a:gd name="connsiteY23" fmla="*/ 28554 h 46412"/>
                <a:gd name="connsiteX24" fmla="*/ 105676 w 162323"/>
                <a:gd name="connsiteY24" fmla="*/ 29007 h 46412"/>
                <a:gd name="connsiteX25" fmla="*/ 79160 w 162323"/>
                <a:gd name="connsiteY25" fmla="*/ 37902 h 46412"/>
                <a:gd name="connsiteX26" fmla="*/ 52644 w 162323"/>
                <a:gd name="connsiteY26" fmla="*/ 29007 h 46412"/>
                <a:gd name="connsiteX27" fmla="*/ 52191 w 162323"/>
                <a:gd name="connsiteY27" fmla="*/ 28554 h 46412"/>
                <a:gd name="connsiteX28" fmla="*/ 52191 w 162323"/>
                <a:gd name="connsiteY28" fmla="*/ 28554 h 46412"/>
                <a:gd name="connsiteX29" fmla="*/ 20237 w 162323"/>
                <a:gd name="connsiteY29" fmla="*/ 17676 h 46412"/>
                <a:gd name="connsiteX30" fmla="*/ 1483 w 162323"/>
                <a:gd name="connsiteY30" fmla="*/ 20792 h 46412"/>
                <a:gd name="connsiteX31" fmla="*/ 1483 w 162323"/>
                <a:gd name="connsiteY31" fmla="*/ 29857 h 46412"/>
                <a:gd name="connsiteX32" fmla="*/ 20237 w 162323"/>
                <a:gd name="connsiteY32" fmla="*/ 26174 h 46412"/>
                <a:gd name="connsiteX33" fmla="*/ 46752 w 162323"/>
                <a:gd name="connsiteY33" fmla="*/ 35013 h 46412"/>
                <a:gd name="connsiteX34" fmla="*/ 47206 w 162323"/>
                <a:gd name="connsiteY34" fmla="*/ 35466 h 46412"/>
                <a:gd name="connsiteX35" fmla="*/ 47206 w 162323"/>
                <a:gd name="connsiteY35" fmla="*/ 35466 h 46412"/>
                <a:gd name="connsiteX36" fmla="*/ 79160 w 162323"/>
                <a:gd name="connsiteY36" fmla="*/ 46287 h 46412"/>
                <a:gd name="connsiteX37" fmla="*/ 111115 w 162323"/>
                <a:gd name="connsiteY37" fmla="*/ 35466 h 46412"/>
                <a:gd name="connsiteX38" fmla="*/ 111625 w 162323"/>
                <a:gd name="connsiteY38" fmla="*/ 34956 h 46412"/>
                <a:gd name="connsiteX39" fmla="*/ 138141 w 162323"/>
                <a:gd name="connsiteY39" fmla="*/ 26117 h 46412"/>
                <a:gd name="connsiteX40" fmla="*/ 163750 w 162323"/>
                <a:gd name="connsiteY40" fmla="*/ 34163 h 4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2323" h="46412">
                  <a:moveTo>
                    <a:pt x="20180" y="8440"/>
                  </a:moveTo>
                  <a:cubicBezTo>
                    <a:pt x="13744" y="8390"/>
                    <a:pt x="7364" y="9642"/>
                    <a:pt x="1426" y="12123"/>
                  </a:cubicBezTo>
                  <a:lnTo>
                    <a:pt x="1426" y="3058"/>
                  </a:lnTo>
                  <a:cubicBezTo>
                    <a:pt x="7460" y="979"/>
                    <a:pt x="13800" y="-75"/>
                    <a:pt x="20180" y="-58"/>
                  </a:cubicBezTo>
                  <a:cubicBezTo>
                    <a:pt x="31806" y="-494"/>
                    <a:pt x="43188" y="3381"/>
                    <a:pt x="52135" y="10820"/>
                  </a:cubicBezTo>
                  <a:lnTo>
                    <a:pt x="52135" y="10820"/>
                  </a:lnTo>
                  <a:lnTo>
                    <a:pt x="52588" y="11273"/>
                  </a:lnTo>
                  <a:cubicBezTo>
                    <a:pt x="60010" y="17438"/>
                    <a:pt x="69466" y="20610"/>
                    <a:pt x="79104" y="20169"/>
                  </a:cubicBezTo>
                  <a:cubicBezTo>
                    <a:pt x="88741" y="20610"/>
                    <a:pt x="98197" y="17438"/>
                    <a:pt x="105619" y="11273"/>
                  </a:cubicBezTo>
                  <a:lnTo>
                    <a:pt x="106129" y="10820"/>
                  </a:lnTo>
                  <a:cubicBezTo>
                    <a:pt x="115070" y="3369"/>
                    <a:pt x="126452" y="-506"/>
                    <a:pt x="138084" y="-58"/>
                  </a:cubicBezTo>
                  <a:cubicBezTo>
                    <a:pt x="147013" y="-194"/>
                    <a:pt x="155829" y="1947"/>
                    <a:pt x="163693" y="6174"/>
                  </a:cubicBezTo>
                  <a:lnTo>
                    <a:pt x="163693" y="16486"/>
                  </a:lnTo>
                  <a:cubicBezTo>
                    <a:pt x="156339" y="10928"/>
                    <a:pt x="147291" y="8089"/>
                    <a:pt x="138084" y="8440"/>
                  </a:cubicBezTo>
                  <a:cubicBezTo>
                    <a:pt x="128452" y="7976"/>
                    <a:pt x="118996" y="11126"/>
                    <a:pt x="111568" y="17279"/>
                  </a:cubicBezTo>
                  <a:lnTo>
                    <a:pt x="111058" y="17789"/>
                  </a:lnTo>
                  <a:cubicBezTo>
                    <a:pt x="102089" y="25188"/>
                    <a:pt x="90718" y="29035"/>
                    <a:pt x="79104" y="28610"/>
                  </a:cubicBezTo>
                  <a:cubicBezTo>
                    <a:pt x="67489" y="29035"/>
                    <a:pt x="56118" y="25188"/>
                    <a:pt x="47149" y="17789"/>
                  </a:cubicBezTo>
                  <a:lnTo>
                    <a:pt x="47149" y="17789"/>
                  </a:lnTo>
                  <a:lnTo>
                    <a:pt x="46696" y="17336"/>
                  </a:lnTo>
                  <a:cubicBezTo>
                    <a:pt x="39279" y="11166"/>
                    <a:pt x="29817" y="7993"/>
                    <a:pt x="20180" y="8440"/>
                  </a:cubicBezTo>
                  <a:close/>
                  <a:moveTo>
                    <a:pt x="163750" y="23908"/>
                  </a:moveTo>
                  <a:cubicBezTo>
                    <a:pt x="155886" y="19681"/>
                    <a:pt x="147070" y="17540"/>
                    <a:pt x="138141" y="17676"/>
                  </a:cubicBezTo>
                  <a:cubicBezTo>
                    <a:pt x="126509" y="17228"/>
                    <a:pt x="115126" y="21103"/>
                    <a:pt x="106186" y="28554"/>
                  </a:cubicBezTo>
                  <a:lnTo>
                    <a:pt x="105676" y="29007"/>
                  </a:lnTo>
                  <a:cubicBezTo>
                    <a:pt x="98254" y="35171"/>
                    <a:pt x="88798" y="38344"/>
                    <a:pt x="79160" y="37902"/>
                  </a:cubicBezTo>
                  <a:cubicBezTo>
                    <a:pt x="69523" y="38344"/>
                    <a:pt x="60067" y="35171"/>
                    <a:pt x="52644" y="29007"/>
                  </a:cubicBezTo>
                  <a:lnTo>
                    <a:pt x="52191" y="28554"/>
                  </a:lnTo>
                  <a:lnTo>
                    <a:pt x="52191" y="28554"/>
                  </a:lnTo>
                  <a:cubicBezTo>
                    <a:pt x="43245" y="21115"/>
                    <a:pt x="31863" y="17240"/>
                    <a:pt x="20237" y="17676"/>
                  </a:cubicBezTo>
                  <a:cubicBezTo>
                    <a:pt x="13857" y="17659"/>
                    <a:pt x="7517" y="18712"/>
                    <a:pt x="1483" y="20792"/>
                  </a:cubicBezTo>
                  <a:lnTo>
                    <a:pt x="1483" y="29857"/>
                  </a:lnTo>
                  <a:cubicBezTo>
                    <a:pt x="7415" y="27353"/>
                    <a:pt x="13800" y="26095"/>
                    <a:pt x="20237" y="26174"/>
                  </a:cubicBezTo>
                  <a:cubicBezTo>
                    <a:pt x="29868" y="25710"/>
                    <a:pt x="39325" y="28860"/>
                    <a:pt x="46752" y="35013"/>
                  </a:cubicBezTo>
                  <a:lnTo>
                    <a:pt x="47206" y="35466"/>
                  </a:lnTo>
                  <a:lnTo>
                    <a:pt x="47206" y="35466"/>
                  </a:lnTo>
                  <a:cubicBezTo>
                    <a:pt x="56174" y="42865"/>
                    <a:pt x="67545" y="46712"/>
                    <a:pt x="79160" y="46287"/>
                  </a:cubicBezTo>
                  <a:cubicBezTo>
                    <a:pt x="90775" y="46712"/>
                    <a:pt x="102146" y="42865"/>
                    <a:pt x="111115" y="35466"/>
                  </a:cubicBezTo>
                  <a:lnTo>
                    <a:pt x="111625" y="34956"/>
                  </a:lnTo>
                  <a:cubicBezTo>
                    <a:pt x="119053" y="28803"/>
                    <a:pt x="128509" y="25653"/>
                    <a:pt x="138141" y="26117"/>
                  </a:cubicBezTo>
                  <a:cubicBezTo>
                    <a:pt x="147347" y="25766"/>
                    <a:pt x="156395" y="28605"/>
                    <a:pt x="163750" y="34163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E1206B38-C41E-42B4-9B66-BE5155FA2D28}"/>
                </a:ext>
              </a:extLst>
            </p:cNvPr>
            <p:cNvSpPr/>
            <p:nvPr/>
          </p:nvSpPr>
          <p:spPr>
            <a:xfrm>
              <a:off x="10183091" y="3615680"/>
              <a:ext cx="127398" cy="118468"/>
            </a:xfrm>
            <a:custGeom>
              <a:avLst/>
              <a:gdLst>
                <a:gd name="connsiteX0" fmla="*/ 34388 w 127398"/>
                <a:gd name="connsiteY0" fmla="*/ 80376 h 118468"/>
                <a:gd name="connsiteX1" fmla="*/ 36371 w 127398"/>
                <a:gd name="connsiteY1" fmla="*/ 108308 h 118468"/>
                <a:gd name="connsiteX2" fmla="*/ 37221 w 127398"/>
                <a:gd name="connsiteY2" fmla="*/ 108988 h 118468"/>
                <a:gd name="connsiteX3" fmla="*/ 37221 w 127398"/>
                <a:gd name="connsiteY3" fmla="*/ 108988 h 118468"/>
                <a:gd name="connsiteX4" fmla="*/ 37731 w 127398"/>
                <a:gd name="connsiteY4" fmla="*/ 109497 h 118468"/>
                <a:gd name="connsiteX5" fmla="*/ 64247 w 127398"/>
                <a:gd name="connsiteY5" fmla="*/ 118336 h 118468"/>
                <a:gd name="connsiteX6" fmla="*/ 90705 w 127398"/>
                <a:gd name="connsiteY6" fmla="*/ 109497 h 118468"/>
                <a:gd name="connsiteX7" fmla="*/ 91272 w 127398"/>
                <a:gd name="connsiteY7" fmla="*/ 108988 h 118468"/>
                <a:gd name="connsiteX8" fmla="*/ 93992 w 127398"/>
                <a:gd name="connsiteY8" fmla="*/ 106721 h 118468"/>
                <a:gd name="connsiteX9" fmla="*/ 95861 w 127398"/>
                <a:gd name="connsiteY9" fmla="*/ 80376 h 118468"/>
                <a:gd name="connsiteX10" fmla="*/ 128099 w 127398"/>
                <a:gd name="connsiteY10" fmla="*/ 11707 h 118468"/>
                <a:gd name="connsiteX11" fmla="*/ 124547 w 127398"/>
                <a:gd name="connsiteY11" fmla="*/ 1746 h 118468"/>
                <a:gd name="connsiteX12" fmla="*/ 124530 w 127398"/>
                <a:gd name="connsiteY12" fmla="*/ 1735 h 118468"/>
                <a:gd name="connsiteX13" fmla="*/ 122150 w 127398"/>
                <a:gd name="connsiteY13" fmla="*/ 602 h 118468"/>
                <a:gd name="connsiteX14" fmla="*/ 112179 w 127398"/>
                <a:gd name="connsiteY14" fmla="*/ 4228 h 118468"/>
                <a:gd name="connsiteX15" fmla="*/ 86003 w 127398"/>
                <a:gd name="connsiteY15" fmla="*/ 59979 h 118468"/>
                <a:gd name="connsiteX16" fmla="*/ 44246 w 127398"/>
                <a:gd name="connsiteY16" fmla="*/ 59979 h 118468"/>
                <a:gd name="connsiteX17" fmla="*/ 18071 w 127398"/>
                <a:gd name="connsiteY17" fmla="*/ 4228 h 118468"/>
                <a:gd name="connsiteX18" fmla="*/ 8099 w 127398"/>
                <a:gd name="connsiteY18" fmla="*/ 602 h 118468"/>
                <a:gd name="connsiteX19" fmla="*/ 5719 w 127398"/>
                <a:gd name="connsiteY19" fmla="*/ 1735 h 118468"/>
                <a:gd name="connsiteX20" fmla="*/ 2139 w 127398"/>
                <a:gd name="connsiteY20" fmla="*/ 11690 h 118468"/>
                <a:gd name="connsiteX21" fmla="*/ 2150 w 127398"/>
                <a:gd name="connsiteY21" fmla="*/ 11707 h 11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398" h="118468">
                  <a:moveTo>
                    <a:pt x="34388" y="80376"/>
                  </a:moveTo>
                  <a:lnTo>
                    <a:pt x="36371" y="108308"/>
                  </a:lnTo>
                  <a:lnTo>
                    <a:pt x="37221" y="108988"/>
                  </a:lnTo>
                  <a:lnTo>
                    <a:pt x="37221" y="108988"/>
                  </a:lnTo>
                  <a:lnTo>
                    <a:pt x="37731" y="109497"/>
                  </a:lnTo>
                  <a:cubicBezTo>
                    <a:pt x="45170" y="115622"/>
                    <a:pt x="54621" y="118772"/>
                    <a:pt x="64247" y="118336"/>
                  </a:cubicBezTo>
                  <a:cubicBezTo>
                    <a:pt x="73856" y="118772"/>
                    <a:pt x="83283" y="115622"/>
                    <a:pt x="90705" y="109497"/>
                  </a:cubicBezTo>
                  <a:lnTo>
                    <a:pt x="91272" y="108988"/>
                  </a:lnTo>
                  <a:cubicBezTo>
                    <a:pt x="92116" y="108161"/>
                    <a:pt x="93023" y="107401"/>
                    <a:pt x="93992" y="106721"/>
                  </a:cubicBezTo>
                  <a:lnTo>
                    <a:pt x="95861" y="80376"/>
                  </a:lnTo>
                  <a:lnTo>
                    <a:pt x="128099" y="11707"/>
                  </a:lnTo>
                  <a:cubicBezTo>
                    <a:pt x="129873" y="7973"/>
                    <a:pt x="128281" y="3514"/>
                    <a:pt x="124547" y="1746"/>
                  </a:cubicBezTo>
                  <a:cubicBezTo>
                    <a:pt x="124541" y="1741"/>
                    <a:pt x="124536" y="1741"/>
                    <a:pt x="124530" y="1735"/>
                  </a:cubicBezTo>
                  <a:lnTo>
                    <a:pt x="122150" y="602"/>
                  </a:lnTo>
                  <a:cubicBezTo>
                    <a:pt x="118394" y="-1132"/>
                    <a:pt x="113946" y="489"/>
                    <a:pt x="112179" y="4228"/>
                  </a:cubicBezTo>
                  <a:lnTo>
                    <a:pt x="86003" y="59979"/>
                  </a:lnTo>
                  <a:lnTo>
                    <a:pt x="44246" y="59979"/>
                  </a:lnTo>
                  <a:lnTo>
                    <a:pt x="18071" y="4228"/>
                  </a:lnTo>
                  <a:cubicBezTo>
                    <a:pt x="16303" y="489"/>
                    <a:pt x="11855" y="-1132"/>
                    <a:pt x="8099" y="602"/>
                  </a:cubicBezTo>
                  <a:lnTo>
                    <a:pt x="5719" y="1735"/>
                  </a:lnTo>
                  <a:cubicBezTo>
                    <a:pt x="1986" y="3497"/>
                    <a:pt x="382" y="7951"/>
                    <a:pt x="2139" y="11690"/>
                  </a:cubicBezTo>
                  <a:cubicBezTo>
                    <a:pt x="2144" y="11696"/>
                    <a:pt x="2144" y="11701"/>
                    <a:pt x="2150" y="11707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E9420BD9-DEB8-4895-AEE6-C2D05FD86495}"/>
                </a:ext>
              </a:extLst>
            </p:cNvPr>
            <p:cNvSpPr/>
            <p:nvPr/>
          </p:nvSpPr>
          <p:spPr>
            <a:xfrm>
              <a:off x="10222682" y="3620681"/>
              <a:ext cx="47875" cy="47875"/>
            </a:xfrm>
            <a:custGeom>
              <a:avLst/>
              <a:gdLst>
                <a:gd name="connsiteX0" fmla="*/ 25336 w 47875"/>
                <a:gd name="connsiteY0" fmla="*/ 47783 h 47875"/>
                <a:gd name="connsiteX1" fmla="*/ 49302 w 47875"/>
                <a:gd name="connsiteY1" fmla="*/ 23930 h 47875"/>
                <a:gd name="connsiteX2" fmla="*/ 49302 w 47875"/>
                <a:gd name="connsiteY2" fmla="*/ 23873 h 47875"/>
                <a:gd name="connsiteX3" fmla="*/ 25336 w 47875"/>
                <a:gd name="connsiteY3" fmla="*/ -93 h 47875"/>
                <a:gd name="connsiteX4" fmla="*/ 1426 w 47875"/>
                <a:gd name="connsiteY4" fmla="*/ 23816 h 47875"/>
                <a:gd name="connsiteX5" fmla="*/ 1426 w 47875"/>
                <a:gd name="connsiteY5" fmla="*/ 23873 h 47875"/>
                <a:gd name="connsiteX6" fmla="*/ 25336 w 47875"/>
                <a:gd name="connsiteY6" fmla="*/ 47783 h 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75" h="47875">
                  <a:moveTo>
                    <a:pt x="25336" y="47783"/>
                  </a:moveTo>
                  <a:cubicBezTo>
                    <a:pt x="38542" y="47816"/>
                    <a:pt x="49268" y="37136"/>
                    <a:pt x="49302" y="23930"/>
                  </a:cubicBezTo>
                  <a:cubicBezTo>
                    <a:pt x="49302" y="23913"/>
                    <a:pt x="49302" y="23890"/>
                    <a:pt x="49302" y="23873"/>
                  </a:cubicBezTo>
                  <a:cubicBezTo>
                    <a:pt x="49302" y="10638"/>
                    <a:pt x="38571" y="-93"/>
                    <a:pt x="25336" y="-93"/>
                  </a:cubicBezTo>
                  <a:cubicBezTo>
                    <a:pt x="12129" y="-93"/>
                    <a:pt x="1426" y="10609"/>
                    <a:pt x="1426" y="23816"/>
                  </a:cubicBezTo>
                  <a:cubicBezTo>
                    <a:pt x="1426" y="23833"/>
                    <a:pt x="1426" y="23856"/>
                    <a:pt x="1426" y="23873"/>
                  </a:cubicBezTo>
                  <a:cubicBezTo>
                    <a:pt x="1426" y="37080"/>
                    <a:pt x="12129" y="47783"/>
                    <a:pt x="25336" y="47783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CCEC2E44-7EE7-4B22-815E-C29BFE25C8B8}"/>
                </a:ext>
              </a:extLst>
            </p:cNvPr>
            <p:cNvSpPr/>
            <p:nvPr/>
          </p:nvSpPr>
          <p:spPr>
            <a:xfrm>
              <a:off x="10397979" y="3486913"/>
              <a:ext cx="20000" cy="20000"/>
            </a:xfrm>
            <a:custGeom>
              <a:avLst/>
              <a:gdLst>
                <a:gd name="connsiteX0" fmla="*/ 11398 w 20000"/>
                <a:gd name="connsiteY0" fmla="*/ 19907 h 20000"/>
                <a:gd name="connsiteX1" fmla="*/ 21427 w 20000"/>
                <a:gd name="connsiteY1" fmla="*/ 9992 h 20000"/>
                <a:gd name="connsiteX2" fmla="*/ 21427 w 20000"/>
                <a:gd name="connsiteY2" fmla="*/ 9935 h 20000"/>
                <a:gd name="connsiteX3" fmla="*/ 11398 w 20000"/>
                <a:gd name="connsiteY3" fmla="*/ -93 h 20000"/>
                <a:gd name="connsiteX4" fmla="*/ 1426 w 20000"/>
                <a:gd name="connsiteY4" fmla="*/ 9935 h 20000"/>
                <a:gd name="connsiteX5" fmla="*/ 11398 w 20000"/>
                <a:gd name="connsiteY5" fmla="*/ 19907 h 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0" h="20000">
                  <a:moveTo>
                    <a:pt x="11398" y="19907"/>
                  </a:moveTo>
                  <a:cubicBezTo>
                    <a:pt x="16905" y="19936"/>
                    <a:pt x="21393" y="15499"/>
                    <a:pt x="21427" y="9992"/>
                  </a:cubicBezTo>
                  <a:cubicBezTo>
                    <a:pt x="21427" y="9975"/>
                    <a:pt x="21427" y="9952"/>
                    <a:pt x="21427" y="9935"/>
                  </a:cubicBezTo>
                  <a:cubicBezTo>
                    <a:pt x="21427" y="4395"/>
                    <a:pt x="16933" y="-93"/>
                    <a:pt x="11398" y="-93"/>
                  </a:cubicBezTo>
                  <a:cubicBezTo>
                    <a:pt x="5880" y="-65"/>
                    <a:pt x="1426" y="4417"/>
                    <a:pt x="1426" y="9935"/>
                  </a:cubicBezTo>
                  <a:cubicBezTo>
                    <a:pt x="1426" y="15442"/>
                    <a:pt x="5891" y="19907"/>
                    <a:pt x="11398" y="19907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804987B-369E-4990-835E-75ADCA3BC024}"/>
                </a:ext>
              </a:extLst>
            </p:cNvPr>
            <p:cNvSpPr/>
            <p:nvPr/>
          </p:nvSpPr>
          <p:spPr>
            <a:xfrm>
              <a:off x="10394560" y="3489066"/>
              <a:ext cx="71163" cy="76601"/>
            </a:xfrm>
            <a:custGeom>
              <a:avLst/>
              <a:gdLst>
                <a:gd name="connsiteX0" fmla="*/ 70115 w 71163"/>
                <a:gd name="connsiteY0" fmla="*/ 42117 h 76601"/>
                <a:gd name="connsiteX1" fmla="*/ 54081 w 71163"/>
                <a:gd name="connsiteY1" fmla="*/ 34298 h 76601"/>
                <a:gd name="connsiteX2" fmla="*/ 51191 w 71163"/>
                <a:gd name="connsiteY2" fmla="*/ 34298 h 76601"/>
                <a:gd name="connsiteX3" fmla="*/ 38613 w 71163"/>
                <a:gd name="connsiteY3" fmla="*/ 34922 h 76601"/>
                <a:gd name="connsiteX4" fmla="*/ 33344 w 71163"/>
                <a:gd name="connsiteY4" fmla="*/ 22117 h 76601"/>
                <a:gd name="connsiteX5" fmla="*/ 43146 w 71163"/>
                <a:gd name="connsiteY5" fmla="*/ 18151 h 76601"/>
                <a:gd name="connsiteX6" fmla="*/ 44846 w 71163"/>
                <a:gd name="connsiteY6" fmla="*/ 17188 h 76601"/>
                <a:gd name="connsiteX7" fmla="*/ 44846 w 71163"/>
                <a:gd name="connsiteY7" fmla="*/ 17188 h 76601"/>
                <a:gd name="connsiteX8" fmla="*/ 55214 w 71163"/>
                <a:gd name="connsiteY8" fmla="*/ 6706 h 76601"/>
                <a:gd name="connsiteX9" fmla="*/ 56290 w 71163"/>
                <a:gd name="connsiteY9" fmla="*/ 4100 h 76601"/>
                <a:gd name="connsiteX10" fmla="*/ 55214 w 71163"/>
                <a:gd name="connsiteY10" fmla="*/ 1550 h 76601"/>
                <a:gd name="connsiteX11" fmla="*/ 54647 w 71163"/>
                <a:gd name="connsiteY11" fmla="*/ 984 h 76601"/>
                <a:gd name="connsiteX12" fmla="*/ 52041 w 71163"/>
                <a:gd name="connsiteY12" fmla="*/ -93 h 76601"/>
                <a:gd name="connsiteX13" fmla="*/ 49491 w 71163"/>
                <a:gd name="connsiteY13" fmla="*/ 984 h 76601"/>
                <a:gd name="connsiteX14" fmla="*/ 39690 w 71163"/>
                <a:gd name="connsiteY14" fmla="*/ 10842 h 76601"/>
                <a:gd name="connsiteX15" fmla="*/ 27565 w 71163"/>
                <a:gd name="connsiteY15" fmla="*/ 15828 h 76601"/>
                <a:gd name="connsiteX16" fmla="*/ 26942 w 71163"/>
                <a:gd name="connsiteY16" fmla="*/ 15828 h 76601"/>
                <a:gd name="connsiteX17" fmla="*/ 26942 w 71163"/>
                <a:gd name="connsiteY17" fmla="*/ 15828 h 76601"/>
                <a:gd name="connsiteX18" fmla="*/ 26545 w 71163"/>
                <a:gd name="connsiteY18" fmla="*/ 15828 h 76601"/>
                <a:gd name="connsiteX19" fmla="*/ 13231 w 71163"/>
                <a:gd name="connsiteY19" fmla="*/ 22514 h 76601"/>
                <a:gd name="connsiteX20" fmla="*/ 11135 w 71163"/>
                <a:gd name="connsiteY20" fmla="*/ 24157 h 76601"/>
                <a:gd name="connsiteX21" fmla="*/ 3996 w 71163"/>
                <a:gd name="connsiteY21" fmla="*/ 36508 h 76601"/>
                <a:gd name="connsiteX22" fmla="*/ 3259 w 71163"/>
                <a:gd name="connsiteY22" fmla="*/ 38434 h 76601"/>
                <a:gd name="connsiteX23" fmla="*/ 1446 w 71163"/>
                <a:gd name="connsiteY23" fmla="*/ 53165 h 76601"/>
                <a:gd name="connsiteX24" fmla="*/ 4619 w 71163"/>
                <a:gd name="connsiteY24" fmla="*/ 57244 h 76601"/>
                <a:gd name="connsiteX25" fmla="*/ 5412 w 71163"/>
                <a:gd name="connsiteY25" fmla="*/ 57244 h 76601"/>
                <a:gd name="connsiteX26" fmla="*/ 9486 w 71163"/>
                <a:gd name="connsiteY26" fmla="*/ 54128 h 76601"/>
                <a:gd name="connsiteX27" fmla="*/ 9491 w 71163"/>
                <a:gd name="connsiteY27" fmla="*/ 54071 h 76601"/>
                <a:gd name="connsiteX28" fmla="*/ 11135 w 71163"/>
                <a:gd name="connsiteY28" fmla="*/ 40247 h 76601"/>
                <a:gd name="connsiteX29" fmla="*/ 14987 w 71163"/>
                <a:gd name="connsiteY29" fmla="*/ 33562 h 76601"/>
                <a:gd name="connsiteX30" fmla="*/ 23316 w 71163"/>
                <a:gd name="connsiteY30" fmla="*/ 47273 h 76601"/>
                <a:gd name="connsiteX31" fmla="*/ 24902 w 71163"/>
                <a:gd name="connsiteY31" fmla="*/ 49482 h 76601"/>
                <a:gd name="connsiteX32" fmla="*/ 38273 w 71163"/>
                <a:gd name="connsiteY32" fmla="*/ 59284 h 76601"/>
                <a:gd name="connsiteX33" fmla="*/ 45242 w 71163"/>
                <a:gd name="connsiteY33" fmla="*/ 74015 h 76601"/>
                <a:gd name="connsiteX34" fmla="*/ 49208 w 71163"/>
                <a:gd name="connsiteY34" fmla="*/ 76508 h 76601"/>
                <a:gd name="connsiteX35" fmla="*/ 51078 w 71163"/>
                <a:gd name="connsiteY35" fmla="*/ 76111 h 76601"/>
                <a:gd name="connsiteX36" fmla="*/ 52041 w 71163"/>
                <a:gd name="connsiteY36" fmla="*/ 75658 h 76601"/>
                <a:gd name="connsiteX37" fmla="*/ 54137 w 71163"/>
                <a:gd name="connsiteY37" fmla="*/ 69992 h 76601"/>
                <a:gd name="connsiteX38" fmla="*/ 46489 w 71163"/>
                <a:gd name="connsiteY38" fmla="*/ 53788 h 76601"/>
                <a:gd name="connsiteX39" fmla="*/ 44506 w 71163"/>
                <a:gd name="connsiteY39" fmla="*/ 51805 h 76601"/>
                <a:gd name="connsiteX40" fmla="*/ 35951 w 71163"/>
                <a:gd name="connsiteY40" fmla="*/ 45573 h 76601"/>
                <a:gd name="connsiteX41" fmla="*/ 38273 w 71163"/>
                <a:gd name="connsiteY41" fmla="*/ 44440 h 76601"/>
                <a:gd name="connsiteX42" fmla="*/ 51191 w 71163"/>
                <a:gd name="connsiteY42" fmla="*/ 43760 h 76601"/>
                <a:gd name="connsiteX43" fmla="*/ 65865 w 71163"/>
                <a:gd name="connsiteY43" fmla="*/ 50899 h 76601"/>
                <a:gd name="connsiteX44" fmla="*/ 67735 w 71163"/>
                <a:gd name="connsiteY44" fmla="*/ 51352 h 76601"/>
                <a:gd name="connsiteX45" fmla="*/ 71701 w 71163"/>
                <a:gd name="connsiteY45" fmla="*/ 48859 h 76601"/>
                <a:gd name="connsiteX46" fmla="*/ 72154 w 71163"/>
                <a:gd name="connsiteY46" fmla="*/ 47896 h 76601"/>
                <a:gd name="connsiteX47" fmla="*/ 70166 w 71163"/>
                <a:gd name="connsiteY47" fmla="*/ 42140 h 76601"/>
                <a:gd name="connsiteX48" fmla="*/ 70115 w 71163"/>
                <a:gd name="connsiteY48" fmla="*/ 42117 h 7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1163" h="76601">
                  <a:moveTo>
                    <a:pt x="70115" y="42117"/>
                  </a:moveTo>
                  <a:lnTo>
                    <a:pt x="54081" y="34298"/>
                  </a:lnTo>
                  <a:cubicBezTo>
                    <a:pt x="53140" y="33987"/>
                    <a:pt x="52132" y="33987"/>
                    <a:pt x="51191" y="34298"/>
                  </a:cubicBezTo>
                  <a:lnTo>
                    <a:pt x="38613" y="34922"/>
                  </a:lnTo>
                  <a:lnTo>
                    <a:pt x="33344" y="22117"/>
                  </a:lnTo>
                  <a:lnTo>
                    <a:pt x="43146" y="18151"/>
                  </a:lnTo>
                  <a:cubicBezTo>
                    <a:pt x="43792" y="18004"/>
                    <a:pt x="44387" y="17669"/>
                    <a:pt x="44846" y="17188"/>
                  </a:cubicBezTo>
                  <a:lnTo>
                    <a:pt x="44846" y="17188"/>
                  </a:lnTo>
                  <a:lnTo>
                    <a:pt x="55214" y="6706"/>
                  </a:lnTo>
                  <a:cubicBezTo>
                    <a:pt x="55911" y="6021"/>
                    <a:pt x="56296" y="5080"/>
                    <a:pt x="56290" y="4100"/>
                  </a:cubicBezTo>
                  <a:cubicBezTo>
                    <a:pt x="56285" y="3142"/>
                    <a:pt x="55894" y="2224"/>
                    <a:pt x="55214" y="1550"/>
                  </a:cubicBezTo>
                  <a:lnTo>
                    <a:pt x="54647" y="984"/>
                  </a:lnTo>
                  <a:cubicBezTo>
                    <a:pt x="53962" y="287"/>
                    <a:pt x="53021" y="-99"/>
                    <a:pt x="52041" y="-93"/>
                  </a:cubicBezTo>
                  <a:cubicBezTo>
                    <a:pt x="51084" y="-87"/>
                    <a:pt x="50166" y="304"/>
                    <a:pt x="49491" y="984"/>
                  </a:cubicBezTo>
                  <a:lnTo>
                    <a:pt x="39690" y="10842"/>
                  </a:lnTo>
                  <a:lnTo>
                    <a:pt x="27565" y="15828"/>
                  </a:lnTo>
                  <a:lnTo>
                    <a:pt x="26942" y="15828"/>
                  </a:lnTo>
                  <a:lnTo>
                    <a:pt x="26942" y="15828"/>
                  </a:lnTo>
                  <a:lnTo>
                    <a:pt x="26545" y="15828"/>
                  </a:lnTo>
                  <a:lnTo>
                    <a:pt x="13231" y="22514"/>
                  </a:lnTo>
                  <a:cubicBezTo>
                    <a:pt x="12347" y="22768"/>
                    <a:pt x="11594" y="23358"/>
                    <a:pt x="11135" y="24157"/>
                  </a:cubicBezTo>
                  <a:lnTo>
                    <a:pt x="3996" y="36508"/>
                  </a:lnTo>
                  <a:cubicBezTo>
                    <a:pt x="3576" y="37069"/>
                    <a:pt x="3321" y="37737"/>
                    <a:pt x="3259" y="38434"/>
                  </a:cubicBezTo>
                  <a:lnTo>
                    <a:pt x="1446" y="53165"/>
                  </a:lnTo>
                  <a:cubicBezTo>
                    <a:pt x="1242" y="55154"/>
                    <a:pt x="2642" y="56950"/>
                    <a:pt x="4619" y="57244"/>
                  </a:cubicBezTo>
                  <a:lnTo>
                    <a:pt x="5412" y="57244"/>
                  </a:lnTo>
                  <a:cubicBezTo>
                    <a:pt x="7395" y="57511"/>
                    <a:pt x="9220" y="56111"/>
                    <a:pt x="9486" y="54128"/>
                  </a:cubicBezTo>
                  <a:cubicBezTo>
                    <a:pt x="9486" y="54111"/>
                    <a:pt x="9491" y="54089"/>
                    <a:pt x="9491" y="54071"/>
                  </a:cubicBezTo>
                  <a:lnTo>
                    <a:pt x="11135" y="40247"/>
                  </a:lnTo>
                  <a:lnTo>
                    <a:pt x="14987" y="33562"/>
                  </a:lnTo>
                  <a:lnTo>
                    <a:pt x="23316" y="47273"/>
                  </a:lnTo>
                  <a:cubicBezTo>
                    <a:pt x="23588" y="48162"/>
                    <a:pt x="24143" y="48939"/>
                    <a:pt x="24902" y="49482"/>
                  </a:cubicBezTo>
                  <a:lnTo>
                    <a:pt x="38273" y="59284"/>
                  </a:lnTo>
                  <a:lnTo>
                    <a:pt x="45242" y="74015"/>
                  </a:lnTo>
                  <a:cubicBezTo>
                    <a:pt x="45956" y="75556"/>
                    <a:pt x="47509" y="76531"/>
                    <a:pt x="49208" y="76508"/>
                  </a:cubicBezTo>
                  <a:cubicBezTo>
                    <a:pt x="49854" y="76513"/>
                    <a:pt x="50489" y="76378"/>
                    <a:pt x="51078" y="76111"/>
                  </a:cubicBezTo>
                  <a:lnTo>
                    <a:pt x="52041" y="75658"/>
                  </a:lnTo>
                  <a:cubicBezTo>
                    <a:pt x="54103" y="74599"/>
                    <a:pt x="55010" y="72140"/>
                    <a:pt x="54137" y="69992"/>
                  </a:cubicBezTo>
                  <a:lnTo>
                    <a:pt x="46489" y="53788"/>
                  </a:lnTo>
                  <a:cubicBezTo>
                    <a:pt x="46058" y="52933"/>
                    <a:pt x="45361" y="52236"/>
                    <a:pt x="44506" y="51805"/>
                  </a:cubicBezTo>
                  <a:lnTo>
                    <a:pt x="35951" y="45573"/>
                  </a:lnTo>
                  <a:lnTo>
                    <a:pt x="38273" y="44440"/>
                  </a:lnTo>
                  <a:lnTo>
                    <a:pt x="51191" y="43760"/>
                  </a:lnTo>
                  <a:lnTo>
                    <a:pt x="65865" y="50899"/>
                  </a:lnTo>
                  <a:cubicBezTo>
                    <a:pt x="66449" y="51182"/>
                    <a:pt x="67089" y="51335"/>
                    <a:pt x="67735" y="51352"/>
                  </a:cubicBezTo>
                  <a:cubicBezTo>
                    <a:pt x="69429" y="51363"/>
                    <a:pt x="70976" y="50389"/>
                    <a:pt x="71701" y="48859"/>
                  </a:cubicBezTo>
                  <a:lnTo>
                    <a:pt x="72154" y="47896"/>
                  </a:lnTo>
                  <a:cubicBezTo>
                    <a:pt x="73197" y="45760"/>
                    <a:pt x="72302" y="43182"/>
                    <a:pt x="70166" y="42140"/>
                  </a:cubicBezTo>
                  <a:cubicBezTo>
                    <a:pt x="70149" y="42134"/>
                    <a:pt x="70132" y="42123"/>
                    <a:pt x="70115" y="42117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C0481BFD-6781-4424-92F8-D222B105AACA}"/>
                </a:ext>
              </a:extLst>
            </p:cNvPr>
            <p:cNvSpPr/>
            <p:nvPr/>
          </p:nvSpPr>
          <p:spPr>
            <a:xfrm>
              <a:off x="10403598" y="3543882"/>
              <a:ext cx="21988" cy="21308"/>
            </a:xfrm>
            <a:custGeom>
              <a:avLst/>
              <a:gdLst>
                <a:gd name="connsiteX0" fmla="*/ 16997 w 21988"/>
                <a:gd name="connsiteY0" fmla="*/ 11267 h 21308"/>
                <a:gd name="connsiteX1" fmla="*/ 23343 w 21988"/>
                <a:gd name="connsiteY1" fmla="*/ 6791 h 21308"/>
                <a:gd name="connsiteX2" fmla="*/ 23343 w 21988"/>
                <a:gd name="connsiteY2" fmla="*/ 6337 h 21308"/>
                <a:gd name="connsiteX3" fmla="*/ 22946 w 21988"/>
                <a:gd name="connsiteY3" fmla="*/ 6337 h 21308"/>
                <a:gd name="connsiteX4" fmla="*/ 15184 w 21988"/>
                <a:gd name="connsiteY4" fmla="*/ 7187 h 21308"/>
                <a:gd name="connsiteX5" fmla="*/ 15184 w 21988"/>
                <a:gd name="connsiteY5" fmla="*/ 1068 h 21308"/>
                <a:gd name="connsiteX6" fmla="*/ 14901 w 21988"/>
                <a:gd name="connsiteY6" fmla="*/ 672 h 21308"/>
                <a:gd name="connsiteX7" fmla="*/ 14448 w 21988"/>
                <a:gd name="connsiteY7" fmla="*/ 672 h 21308"/>
                <a:gd name="connsiteX8" fmla="*/ 10822 w 21988"/>
                <a:gd name="connsiteY8" fmla="*/ 5658 h 21308"/>
                <a:gd name="connsiteX9" fmla="*/ 5156 w 21988"/>
                <a:gd name="connsiteY9" fmla="*/ -8 h 21308"/>
                <a:gd name="connsiteX10" fmla="*/ 4703 w 21988"/>
                <a:gd name="connsiteY10" fmla="*/ -8 h 21308"/>
                <a:gd name="connsiteX11" fmla="*/ 4703 w 21988"/>
                <a:gd name="connsiteY11" fmla="*/ 388 h 21308"/>
                <a:gd name="connsiteX12" fmla="*/ 7422 w 21988"/>
                <a:gd name="connsiteY12" fmla="*/ 7981 h 21308"/>
                <a:gd name="connsiteX13" fmla="*/ 1757 w 21988"/>
                <a:gd name="connsiteY13" fmla="*/ 9284 h 21308"/>
                <a:gd name="connsiteX14" fmla="*/ 1473 w 21988"/>
                <a:gd name="connsiteY14" fmla="*/ 9624 h 21308"/>
                <a:gd name="connsiteX15" fmla="*/ 1473 w 21988"/>
                <a:gd name="connsiteY15" fmla="*/ 10020 h 21308"/>
                <a:gd name="connsiteX16" fmla="*/ 7139 w 21988"/>
                <a:gd name="connsiteY16" fmla="*/ 12456 h 21308"/>
                <a:gd name="connsiteX17" fmla="*/ 4023 w 21988"/>
                <a:gd name="connsiteY17" fmla="*/ 18462 h 21308"/>
                <a:gd name="connsiteX18" fmla="*/ 4023 w 21988"/>
                <a:gd name="connsiteY18" fmla="*/ 18915 h 21308"/>
                <a:gd name="connsiteX19" fmla="*/ 4476 w 21988"/>
                <a:gd name="connsiteY19" fmla="*/ 18915 h 21308"/>
                <a:gd name="connsiteX20" fmla="*/ 10142 w 21988"/>
                <a:gd name="connsiteY20" fmla="*/ 15516 h 21308"/>
                <a:gd name="connsiteX21" fmla="*/ 12748 w 21988"/>
                <a:gd name="connsiteY21" fmla="*/ 21182 h 21308"/>
                <a:gd name="connsiteX22" fmla="*/ 13088 w 21988"/>
                <a:gd name="connsiteY22" fmla="*/ 21182 h 21308"/>
                <a:gd name="connsiteX23" fmla="*/ 13088 w 21988"/>
                <a:gd name="connsiteY23" fmla="*/ 21182 h 21308"/>
                <a:gd name="connsiteX24" fmla="*/ 13428 w 21988"/>
                <a:gd name="connsiteY24" fmla="*/ 20842 h 21308"/>
                <a:gd name="connsiteX25" fmla="*/ 14504 w 21988"/>
                <a:gd name="connsiteY25" fmla="*/ 15176 h 21308"/>
                <a:gd name="connsiteX26" fmla="*/ 22833 w 21988"/>
                <a:gd name="connsiteY26" fmla="*/ 18179 h 21308"/>
                <a:gd name="connsiteX27" fmla="*/ 23286 w 21988"/>
                <a:gd name="connsiteY27" fmla="*/ 18179 h 21308"/>
                <a:gd name="connsiteX28" fmla="*/ 23343 w 21988"/>
                <a:gd name="connsiteY28" fmla="*/ 17782 h 21308"/>
                <a:gd name="connsiteX29" fmla="*/ 23286 w 21988"/>
                <a:gd name="connsiteY29" fmla="*/ 17726 h 21308"/>
                <a:gd name="connsiteX30" fmla="*/ 11332 w 21988"/>
                <a:gd name="connsiteY30" fmla="*/ 13363 h 21308"/>
                <a:gd name="connsiteX31" fmla="*/ 11332 w 21988"/>
                <a:gd name="connsiteY31" fmla="*/ 13363 h 21308"/>
                <a:gd name="connsiteX32" fmla="*/ 10992 w 21988"/>
                <a:gd name="connsiteY32" fmla="*/ 13363 h 21308"/>
                <a:gd name="connsiteX33" fmla="*/ 8272 w 21988"/>
                <a:gd name="connsiteY33" fmla="*/ 14893 h 21308"/>
                <a:gd name="connsiteX34" fmla="*/ 9688 w 21988"/>
                <a:gd name="connsiteY34" fmla="*/ 12117 h 21308"/>
                <a:gd name="connsiteX35" fmla="*/ 9688 w 21988"/>
                <a:gd name="connsiteY35" fmla="*/ 12117 h 21308"/>
                <a:gd name="connsiteX36" fmla="*/ 9688 w 21988"/>
                <a:gd name="connsiteY36" fmla="*/ 12117 h 21308"/>
                <a:gd name="connsiteX37" fmla="*/ 7026 w 21988"/>
                <a:gd name="connsiteY37" fmla="*/ 10927 h 21308"/>
                <a:gd name="connsiteX38" fmla="*/ 9859 w 21988"/>
                <a:gd name="connsiteY38" fmla="*/ 10303 h 21308"/>
                <a:gd name="connsiteX39" fmla="*/ 9859 w 21988"/>
                <a:gd name="connsiteY39" fmla="*/ 9964 h 21308"/>
                <a:gd name="connsiteX40" fmla="*/ 8725 w 21988"/>
                <a:gd name="connsiteY40" fmla="*/ 6621 h 21308"/>
                <a:gd name="connsiteX41" fmla="*/ 11275 w 21988"/>
                <a:gd name="connsiteY41" fmla="*/ 9000 h 21308"/>
                <a:gd name="connsiteX42" fmla="*/ 11558 w 21988"/>
                <a:gd name="connsiteY42" fmla="*/ 9000 h 21308"/>
                <a:gd name="connsiteX43" fmla="*/ 13371 w 21988"/>
                <a:gd name="connsiteY43" fmla="*/ 6564 h 21308"/>
                <a:gd name="connsiteX44" fmla="*/ 13371 w 21988"/>
                <a:gd name="connsiteY44" fmla="*/ 9567 h 21308"/>
                <a:gd name="connsiteX45" fmla="*/ 13371 w 21988"/>
                <a:gd name="connsiteY45" fmla="*/ 9567 h 21308"/>
                <a:gd name="connsiteX46" fmla="*/ 16827 w 21988"/>
                <a:gd name="connsiteY46" fmla="*/ 9170 h 21308"/>
                <a:gd name="connsiteX47" fmla="*/ 13994 w 21988"/>
                <a:gd name="connsiteY47" fmla="*/ 11210 h 21308"/>
                <a:gd name="connsiteX48" fmla="*/ 13994 w 21988"/>
                <a:gd name="connsiteY48" fmla="*/ 11550 h 21308"/>
                <a:gd name="connsiteX49" fmla="*/ 16714 w 21988"/>
                <a:gd name="connsiteY49" fmla="*/ 14270 h 21308"/>
                <a:gd name="connsiteX50" fmla="*/ 13201 w 21988"/>
                <a:gd name="connsiteY50" fmla="*/ 13023 h 21308"/>
                <a:gd name="connsiteX51" fmla="*/ 12861 w 21988"/>
                <a:gd name="connsiteY51" fmla="*/ 13023 h 21308"/>
                <a:gd name="connsiteX52" fmla="*/ 12861 w 21988"/>
                <a:gd name="connsiteY52" fmla="*/ 13306 h 21308"/>
                <a:gd name="connsiteX53" fmla="*/ 12295 w 21988"/>
                <a:gd name="connsiteY53" fmla="*/ 16252 h 2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1988" h="21308">
                  <a:moveTo>
                    <a:pt x="16997" y="11267"/>
                  </a:moveTo>
                  <a:lnTo>
                    <a:pt x="23343" y="6791"/>
                  </a:lnTo>
                  <a:cubicBezTo>
                    <a:pt x="23439" y="6655"/>
                    <a:pt x="23439" y="6474"/>
                    <a:pt x="23343" y="6337"/>
                  </a:cubicBezTo>
                  <a:cubicBezTo>
                    <a:pt x="23218" y="6264"/>
                    <a:pt x="23071" y="6264"/>
                    <a:pt x="22946" y="6337"/>
                  </a:cubicBezTo>
                  <a:lnTo>
                    <a:pt x="15184" y="7187"/>
                  </a:lnTo>
                  <a:lnTo>
                    <a:pt x="15184" y="1068"/>
                  </a:lnTo>
                  <a:cubicBezTo>
                    <a:pt x="15173" y="893"/>
                    <a:pt x="15065" y="740"/>
                    <a:pt x="14901" y="672"/>
                  </a:cubicBezTo>
                  <a:cubicBezTo>
                    <a:pt x="14754" y="615"/>
                    <a:pt x="14595" y="615"/>
                    <a:pt x="14448" y="672"/>
                  </a:cubicBezTo>
                  <a:lnTo>
                    <a:pt x="10822" y="5658"/>
                  </a:lnTo>
                  <a:lnTo>
                    <a:pt x="5156" y="-8"/>
                  </a:lnTo>
                  <a:cubicBezTo>
                    <a:pt x="5026" y="-121"/>
                    <a:pt x="4833" y="-121"/>
                    <a:pt x="4703" y="-8"/>
                  </a:cubicBezTo>
                  <a:cubicBezTo>
                    <a:pt x="4595" y="100"/>
                    <a:pt x="4595" y="281"/>
                    <a:pt x="4703" y="388"/>
                  </a:cubicBezTo>
                  <a:lnTo>
                    <a:pt x="7422" y="7981"/>
                  </a:lnTo>
                  <a:lnTo>
                    <a:pt x="1757" y="9284"/>
                  </a:lnTo>
                  <a:cubicBezTo>
                    <a:pt x="1757" y="9284"/>
                    <a:pt x="1473" y="9284"/>
                    <a:pt x="1473" y="9624"/>
                  </a:cubicBezTo>
                  <a:cubicBezTo>
                    <a:pt x="1411" y="9748"/>
                    <a:pt x="1411" y="9896"/>
                    <a:pt x="1473" y="10020"/>
                  </a:cubicBezTo>
                  <a:lnTo>
                    <a:pt x="7139" y="12456"/>
                  </a:lnTo>
                  <a:lnTo>
                    <a:pt x="4023" y="18462"/>
                  </a:lnTo>
                  <a:cubicBezTo>
                    <a:pt x="3943" y="18604"/>
                    <a:pt x="3943" y="18774"/>
                    <a:pt x="4023" y="18915"/>
                  </a:cubicBezTo>
                  <a:cubicBezTo>
                    <a:pt x="4164" y="18995"/>
                    <a:pt x="4334" y="18995"/>
                    <a:pt x="4476" y="18915"/>
                  </a:cubicBezTo>
                  <a:lnTo>
                    <a:pt x="10142" y="15516"/>
                  </a:lnTo>
                  <a:lnTo>
                    <a:pt x="12748" y="21182"/>
                  </a:lnTo>
                  <a:cubicBezTo>
                    <a:pt x="12856" y="21227"/>
                    <a:pt x="12980" y="21227"/>
                    <a:pt x="13088" y="21182"/>
                  </a:cubicBezTo>
                  <a:lnTo>
                    <a:pt x="13088" y="21182"/>
                  </a:lnTo>
                  <a:cubicBezTo>
                    <a:pt x="13252" y="21131"/>
                    <a:pt x="13377" y="21006"/>
                    <a:pt x="13428" y="20842"/>
                  </a:cubicBezTo>
                  <a:lnTo>
                    <a:pt x="14504" y="15176"/>
                  </a:lnTo>
                  <a:lnTo>
                    <a:pt x="22833" y="18179"/>
                  </a:lnTo>
                  <a:cubicBezTo>
                    <a:pt x="22963" y="18292"/>
                    <a:pt x="23156" y="18292"/>
                    <a:pt x="23286" y="18179"/>
                  </a:cubicBezTo>
                  <a:cubicBezTo>
                    <a:pt x="23411" y="18082"/>
                    <a:pt x="23439" y="17907"/>
                    <a:pt x="23343" y="17782"/>
                  </a:cubicBezTo>
                  <a:cubicBezTo>
                    <a:pt x="23326" y="17760"/>
                    <a:pt x="23309" y="17742"/>
                    <a:pt x="23286" y="17726"/>
                  </a:cubicBezTo>
                  <a:close/>
                  <a:moveTo>
                    <a:pt x="11332" y="13363"/>
                  </a:moveTo>
                  <a:cubicBezTo>
                    <a:pt x="11332" y="13363"/>
                    <a:pt x="11332" y="13363"/>
                    <a:pt x="11332" y="13363"/>
                  </a:cubicBezTo>
                  <a:lnTo>
                    <a:pt x="10992" y="13363"/>
                  </a:lnTo>
                  <a:lnTo>
                    <a:pt x="8272" y="14893"/>
                  </a:lnTo>
                  <a:lnTo>
                    <a:pt x="9688" y="12117"/>
                  </a:lnTo>
                  <a:lnTo>
                    <a:pt x="9688" y="12117"/>
                  </a:lnTo>
                  <a:lnTo>
                    <a:pt x="9688" y="12117"/>
                  </a:lnTo>
                  <a:lnTo>
                    <a:pt x="7026" y="10927"/>
                  </a:lnTo>
                  <a:lnTo>
                    <a:pt x="9859" y="10303"/>
                  </a:lnTo>
                  <a:cubicBezTo>
                    <a:pt x="9921" y="10196"/>
                    <a:pt x="9921" y="10071"/>
                    <a:pt x="9859" y="9964"/>
                  </a:cubicBezTo>
                  <a:lnTo>
                    <a:pt x="8725" y="6621"/>
                  </a:lnTo>
                  <a:lnTo>
                    <a:pt x="11275" y="9000"/>
                  </a:lnTo>
                  <a:cubicBezTo>
                    <a:pt x="11366" y="9040"/>
                    <a:pt x="11468" y="9040"/>
                    <a:pt x="11558" y="9000"/>
                  </a:cubicBezTo>
                  <a:lnTo>
                    <a:pt x="13371" y="6564"/>
                  </a:lnTo>
                  <a:lnTo>
                    <a:pt x="13371" y="9567"/>
                  </a:lnTo>
                  <a:lnTo>
                    <a:pt x="13371" y="9567"/>
                  </a:lnTo>
                  <a:lnTo>
                    <a:pt x="16827" y="9170"/>
                  </a:lnTo>
                  <a:lnTo>
                    <a:pt x="13994" y="11210"/>
                  </a:lnTo>
                  <a:cubicBezTo>
                    <a:pt x="13944" y="11318"/>
                    <a:pt x="13944" y="11442"/>
                    <a:pt x="13994" y="11550"/>
                  </a:cubicBezTo>
                  <a:lnTo>
                    <a:pt x="16714" y="14270"/>
                  </a:lnTo>
                  <a:lnTo>
                    <a:pt x="13201" y="13023"/>
                  </a:lnTo>
                  <a:lnTo>
                    <a:pt x="12861" y="13023"/>
                  </a:lnTo>
                  <a:cubicBezTo>
                    <a:pt x="12810" y="13108"/>
                    <a:pt x="12810" y="13221"/>
                    <a:pt x="12861" y="13306"/>
                  </a:cubicBezTo>
                  <a:lnTo>
                    <a:pt x="12295" y="16252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CCF38D05-4A62-46C8-BBCD-C1450F364E70}"/>
                </a:ext>
              </a:extLst>
            </p:cNvPr>
            <p:cNvSpPr/>
            <p:nvPr/>
          </p:nvSpPr>
          <p:spPr>
            <a:xfrm>
              <a:off x="10392994" y="3568329"/>
              <a:ext cx="70991" cy="5779"/>
            </a:xfrm>
            <a:custGeom>
              <a:avLst/>
              <a:gdLst>
                <a:gd name="connsiteX0" fmla="*/ 0 w 70991"/>
                <a:gd name="connsiteY0" fmla="*/ 0 h 5779"/>
                <a:gd name="connsiteX1" fmla="*/ 70992 w 70991"/>
                <a:gd name="connsiteY1" fmla="*/ 0 h 5779"/>
                <a:gd name="connsiteX2" fmla="*/ 70992 w 70991"/>
                <a:gd name="connsiteY2" fmla="*/ 5779 h 5779"/>
                <a:gd name="connsiteX3" fmla="*/ 0 w 70991"/>
                <a:gd name="connsiteY3" fmla="*/ 5779 h 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991" h="5779">
                  <a:moveTo>
                    <a:pt x="0" y="0"/>
                  </a:moveTo>
                  <a:lnTo>
                    <a:pt x="70992" y="0"/>
                  </a:lnTo>
                  <a:lnTo>
                    <a:pt x="70992" y="5779"/>
                  </a:lnTo>
                  <a:lnTo>
                    <a:pt x="0" y="5779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791D151-E226-4903-8CA6-A98B9FA2396D}"/>
                </a:ext>
              </a:extLst>
            </p:cNvPr>
            <p:cNvSpPr/>
            <p:nvPr/>
          </p:nvSpPr>
          <p:spPr>
            <a:xfrm>
              <a:off x="10628858" y="2078667"/>
              <a:ext cx="116827" cy="33649"/>
            </a:xfrm>
            <a:custGeom>
              <a:avLst/>
              <a:gdLst>
                <a:gd name="connsiteX0" fmla="*/ 14911 w 116827"/>
                <a:gd name="connsiteY0" fmla="*/ 6053 h 33649"/>
                <a:gd name="connsiteX1" fmla="*/ 1426 w 116827"/>
                <a:gd name="connsiteY1" fmla="*/ 8773 h 33649"/>
                <a:gd name="connsiteX2" fmla="*/ 1426 w 116827"/>
                <a:gd name="connsiteY2" fmla="*/ 2200 h 33649"/>
                <a:gd name="connsiteX3" fmla="*/ 14911 w 116827"/>
                <a:gd name="connsiteY3" fmla="*/ -9 h 33649"/>
                <a:gd name="connsiteX4" fmla="*/ 37914 w 116827"/>
                <a:gd name="connsiteY4" fmla="*/ 7753 h 33649"/>
                <a:gd name="connsiteX5" fmla="*/ 37914 w 116827"/>
                <a:gd name="connsiteY5" fmla="*/ 7753 h 33649"/>
                <a:gd name="connsiteX6" fmla="*/ 38310 w 116827"/>
                <a:gd name="connsiteY6" fmla="*/ 8093 h 33649"/>
                <a:gd name="connsiteX7" fmla="*/ 57347 w 116827"/>
                <a:gd name="connsiteY7" fmla="*/ 14438 h 33649"/>
                <a:gd name="connsiteX8" fmla="*/ 76441 w 116827"/>
                <a:gd name="connsiteY8" fmla="*/ 8093 h 33649"/>
                <a:gd name="connsiteX9" fmla="*/ 76838 w 116827"/>
                <a:gd name="connsiteY9" fmla="*/ 7696 h 33649"/>
                <a:gd name="connsiteX10" fmla="*/ 99840 w 116827"/>
                <a:gd name="connsiteY10" fmla="*/ -66 h 33649"/>
                <a:gd name="connsiteX11" fmla="*/ 118254 w 116827"/>
                <a:gd name="connsiteY11" fmla="*/ 4410 h 33649"/>
                <a:gd name="connsiteX12" fmla="*/ 118254 w 116827"/>
                <a:gd name="connsiteY12" fmla="*/ 11832 h 33649"/>
                <a:gd name="connsiteX13" fmla="*/ 99840 w 116827"/>
                <a:gd name="connsiteY13" fmla="*/ 6166 h 33649"/>
                <a:gd name="connsiteX14" fmla="*/ 80747 w 116827"/>
                <a:gd name="connsiteY14" fmla="*/ 12569 h 33649"/>
                <a:gd name="connsiteX15" fmla="*/ 80350 w 116827"/>
                <a:gd name="connsiteY15" fmla="*/ 12909 h 33649"/>
                <a:gd name="connsiteX16" fmla="*/ 57347 w 116827"/>
                <a:gd name="connsiteY16" fmla="*/ 20727 h 33649"/>
                <a:gd name="connsiteX17" fmla="*/ 34345 w 116827"/>
                <a:gd name="connsiteY17" fmla="*/ 12909 h 33649"/>
                <a:gd name="connsiteX18" fmla="*/ 34345 w 116827"/>
                <a:gd name="connsiteY18" fmla="*/ 12909 h 33649"/>
                <a:gd name="connsiteX19" fmla="*/ 34004 w 116827"/>
                <a:gd name="connsiteY19" fmla="*/ 12569 h 33649"/>
                <a:gd name="connsiteX20" fmla="*/ 14911 w 116827"/>
                <a:gd name="connsiteY20" fmla="*/ 6053 h 33649"/>
                <a:gd name="connsiteX21" fmla="*/ 118254 w 116827"/>
                <a:gd name="connsiteY21" fmla="*/ 17384 h 33649"/>
                <a:gd name="connsiteX22" fmla="*/ 99840 w 116827"/>
                <a:gd name="connsiteY22" fmla="*/ 12909 h 33649"/>
                <a:gd name="connsiteX23" fmla="*/ 76838 w 116827"/>
                <a:gd name="connsiteY23" fmla="*/ 20727 h 33649"/>
                <a:gd name="connsiteX24" fmla="*/ 76441 w 116827"/>
                <a:gd name="connsiteY24" fmla="*/ 21067 h 33649"/>
                <a:gd name="connsiteX25" fmla="*/ 57347 w 116827"/>
                <a:gd name="connsiteY25" fmla="*/ 27470 h 33649"/>
                <a:gd name="connsiteX26" fmla="*/ 38310 w 116827"/>
                <a:gd name="connsiteY26" fmla="*/ 21067 h 33649"/>
                <a:gd name="connsiteX27" fmla="*/ 37914 w 116827"/>
                <a:gd name="connsiteY27" fmla="*/ 20727 h 33649"/>
                <a:gd name="connsiteX28" fmla="*/ 37914 w 116827"/>
                <a:gd name="connsiteY28" fmla="*/ 20727 h 33649"/>
                <a:gd name="connsiteX29" fmla="*/ 14911 w 116827"/>
                <a:gd name="connsiteY29" fmla="*/ 12909 h 33649"/>
                <a:gd name="connsiteX30" fmla="*/ 1426 w 116827"/>
                <a:gd name="connsiteY30" fmla="*/ 15118 h 33649"/>
                <a:gd name="connsiteX31" fmla="*/ 1426 w 116827"/>
                <a:gd name="connsiteY31" fmla="*/ 21691 h 33649"/>
                <a:gd name="connsiteX32" fmla="*/ 14911 w 116827"/>
                <a:gd name="connsiteY32" fmla="*/ 19028 h 33649"/>
                <a:gd name="connsiteX33" fmla="*/ 34004 w 116827"/>
                <a:gd name="connsiteY33" fmla="*/ 25373 h 33649"/>
                <a:gd name="connsiteX34" fmla="*/ 34345 w 116827"/>
                <a:gd name="connsiteY34" fmla="*/ 25713 h 33649"/>
                <a:gd name="connsiteX35" fmla="*/ 34345 w 116827"/>
                <a:gd name="connsiteY35" fmla="*/ 25713 h 33649"/>
                <a:gd name="connsiteX36" fmla="*/ 57347 w 116827"/>
                <a:gd name="connsiteY36" fmla="*/ 33532 h 33649"/>
                <a:gd name="connsiteX37" fmla="*/ 80350 w 116827"/>
                <a:gd name="connsiteY37" fmla="*/ 25713 h 33649"/>
                <a:gd name="connsiteX38" fmla="*/ 80747 w 116827"/>
                <a:gd name="connsiteY38" fmla="*/ 25373 h 33649"/>
                <a:gd name="connsiteX39" fmla="*/ 99840 w 116827"/>
                <a:gd name="connsiteY39" fmla="*/ 19028 h 33649"/>
                <a:gd name="connsiteX40" fmla="*/ 118254 w 116827"/>
                <a:gd name="connsiteY40" fmla="*/ 24693 h 3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6827" h="33649">
                  <a:moveTo>
                    <a:pt x="14911" y="6053"/>
                  </a:moveTo>
                  <a:cubicBezTo>
                    <a:pt x="10276" y="6019"/>
                    <a:pt x="5687" y="6948"/>
                    <a:pt x="1426" y="8773"/>
                  </a:cubicBezTo>
                  <a:lnTo>
                    <a:pt x="1426" y="2200"/>
                  </a:lnTo>
                  <a:cubicBezTo>
                    <a:pt x="5767" y="722"/>
                    <a:pt x="10322" y="-26"/>
                    <a:pt x="14911" y="-9"/>
                  </a:cubicBezTo>
                  <a:cubicBezTo>
                    <a:pt x="23274" y="-344"/>
                    <a:pt x="31461" y="2421"/>
                    <a:pt x="37914" y="7753"/>
                  </a:cubicBezTo>
                  <a:lnTo>
                    <a:pt x="37914" y="7753"/>
                  </a:lnTo>
                  <a:lnTo>
                    <a:pt x="38310" y="8093"/>
                  </a:lnTo>
                  <a:cubicBezTo>
                    <a:pt x="43648" y="12495"/>
                    <a:pt x="50435" y="14761"/>
                    <a:pt x="57347" y="14438"/>
                  </a:cubicBezTo>
                  <a:cubicBezTo>
                    <a:pt x="64271" y="14733"/>
                    <a:pt x="71070" y="12472"/>
                    <a:pt x="76441" y="8093"/>
                  </a:cubicBezTo>
                  <a:lnTo>
                    <a:pt x="76838" y="7696"/>
                  </a:lnTo>
                  <a:cubicBezTo>
                    <a:pt x="83291" y="2365"/>
                    <a:pt x="91478" y="-400"/>
                    <a:pt x="99840" y="-66"/>
                  </a:cubicBezTo>
                  <a:cubicBezTo>
                    <a:pt x="106260" y="-151"/>
                    <a:pt x="112594" y="1390"/>
                    <a:pt x="118254" y="4410"/>
                  </a:cubicBezTo>
                  <a:lnTo>
                    <a:pt x="118254" y="11832"/>
                  </a:lnTo>
                  <a:cubicBezTo>
                    <a:pt x="112968" y="7849"/>
                    <a:pt x="106452" y="5843"/>
                    <a:pt x="99840" y="6166"/>
                  </a:cubicBezTo>
                  <a:cubicBezTo>
                    <a:pt x="92900" y="5826"/>
                    <a:pt x="86078" y="8110"/>
                    <a:pt x="80747" y="12569"/>
                  </a:cubicBezTo>
                  <a:lnTo>
                    <a:pt x="80350" y="12909"/>
                  </a:lnTo>
                  <a:cubicBezTo>
                    <a:pt x="73908" y="18257"/>
                    <a:pt x="65716" y="21045"/>
                    <a:pt x="57347" y="20727"/>
                  </a:cubicBezTo>
                  <a:cubicBezTo>
                    <a:pt x="48979" y="21045"/>
                    <a:pt x="40786" y="18257"/>
                    <a:pt x="34345" y="12909"/>
                  </a:cubicBezTo>
                  <a:lnTo>
                    <a:pt x="34345" y="12909"/>
                  </a:lnTo>
                  <a:lnTo>
                    <a:pt x="34004" y="12569"/>
                  </a:lnTo>
                  <a:cubicBezTo>
                    <a:pt x="28679" y="8087"/>
                    <a:pt x="21868" y="5764"/>
                    <a:pt x="14911" y="6053"/>
                  </a:cubicBezTo>
                  <a:close/>
                  <a:moveTo>
                    <a:pt x="118254" y="17384"/>
                  </a:moveTo>
                  <a:cubicBezTo>
                    <a:pt x="112594" y="14365"/>
                    <a:pt x="106260" y="12824"/>
                    <a:pt x="99840" y="12909"/>
                  </a:cubicBezTo>
                  <a:cubicBezTo>
                    <a:pt x="91472" y="12591"/>
                    <a:pt x="83279" y="15379"/>
                    <a:pt x="76838" y="20727"/>
                  </a:cubicBezTo>
                  <a:lnTo>
                    <a:pt x="76441" y="21067"/>
                  </a:lnTo>
                  <a:cubicBezTo>
                    <a:pt x="71075" y="25470"/>
                    <a:pt x="64282" y="27747"/>
                    <a:pt x="57347" y="27470"/>
                  </a:cubicBezTo>
                  <a:cubicBezTo>
                    <a:pt x="50430" y="27776"/>
                    <a:pt x="43642" y="25492"/>
                    <a:pt x="38310" y="21067"/>
                  </a:cubicBezTo>
                  <a:lnTo>
                    <a:pt x="37914" y="20727"/>
                  </a:lnTo>
                  <a:lnTo>
                    <a:pt x="37914" y="20727"/>
                  </a:lnTo>
                  <a:cubicBezTo>
                    <a:pt x="31472" y="15379"/>
                    <a:pt x="23279" y="12591"/>
                    <a:pt x="14911" y="12909"/>
                  </a:cubicBezTo>
                  <a:cubicBezTo>
                    <a:pt x="10322" y="12892"/>
                    <a:pt x="5767" y="13639"/>
                    <a:pt x="1426" y="15118"/>
                  </a:cubicBezTo>
                  <a:lnTo>
                    <a:pt x="1426" y="21691"/>
                  </a:lnTo>
                  <a:cubicBezTo>
                    <a:pt x="5693" y="19883"/>
                    <a:pt x="10282" y="18977"/>
                    <a:pt x="14911" y="19028"/>
                  </a:cubicBezTo>
                  <a:cubicBezTo>
                    <a:pt x="21840" y="18733"/>
                    <a:pt x="28633" y="20994"/>
                    <a:pt x="34004" y="25373"/>
                  </a:cubicBezTo>
                  <a:lnTo>
                    <a:pt x="34345" y="25713"/>
                  </a:lnTo>
                  <a:lnTo>
                    <a:pt x="34345" y="25713"/>
                  </a:lnTo>
                  <a:cubicBezTo>
                    <a:pt x="40786" y="31062"/>
                    <a:pt x="48979" y="33849"/>
                    <a:pt x="57347" y="33532"/>
                  </a:cubicBezTo>
                  <a:cubicBezTo>
                    <a:pt x="65716" y="33849"/>
                    <a:pt x="73908" y="31062"/>
                    <a:pt x="80350" y="25713"/>
                  </a:cubicBezTo>
                  <a:lnTo>
                    <a:pt x="80747" y="25373"/>
                  </a:lnTo>
                  <a:cubicBezTo>
                    <a:pt x="86101" y="20960"/>
                    <a:pt x="92911" y="18699"/>
                    <a:pt x="99840" y="19028"/>
                  </a:cubicBezTo>
                  <a:cubicBezTo>
                    <a:pt x="106446" y="18750"/>
                    <a:pt x="112945" y="20750"/>
                    <a:pt x="118254" y="24693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07E61B07-3511-4252-BCEA-BBF3C8EBA486}"/>
                </a:ext>
              </a:extLst>
            </p:cNvPr>
            <p:cNvSpPr/>
            <p:nvPr/>
          </p:nvSpPr>
          <p:spPr>
            <a:xfrm>
              <a:off x="10632610" y="2015190"/>
              <a:ext cx="110384" cy="71976"/>
            </a:xfrm>
            <a:custGeom>
              <a:avLst/>
              <a:gdLst>
                <a:gd name="connsiteX0" fmla="*/ 9969 w 110384"/>
                <a:gd name="connsiteY0" fmla="*/ 57406 h 71976"/>
                <a:gd name="connsiteX1" fmla="*/ 11159 w 110384"/>
                <a:gd name="connsiteY1" fmla="*/ 57406 h 71976"/>
                <a:gd name="connsiteX2" fmla="*/ 15918 w 110384"/>
                <a:gd name="connsiteY2" fmla="*/ 57689 h 71976"/>
                <a:gd name="connsiteX3" fmla="*/ 5889 w 110384"/>
                <a:gd name="connsiteY3" fmla="*/ 45451 h 71976"/>
                <a:gd name="connsiteX4" fmla="*/ 46796 w 110384"/>
                <a:gd name="connsiteY4" fmla="*/ 4544 h 71976"/>
                <a:gd name="connsiteX5" fmla="*/ 62943 w 110384"/>
                <a:gd name="connsiteY5" fmla="*/ 17859 h 71976"/>
                <a:gd name="connsiteX6" fmla="*/ 21980 w 110384"/>
                <a:gd name="connsiteY6" fmla="*/ 58822 h 71976"/>
                <a:gd name="connsiteX7" fmla="*/ 34161 w 110384"/>
                <a:gd name="connsiteY7" fmla="*/ 65168 h 71976"/>
                <a:gd name="connsiteX8" fmla="*/ 34161 w 110384"/>
                <a:gd name="connsiteY8" fmla="*/ 65168 h 71976"/>
                <a:gd name="connsiteX9" fmla="*/ 34558 w 110384"/>
                <a:gd name="connsiteY9" fmla="*/ 65508 h 71976"/>
                <a:gd name="connsiteX10" fmla="*/ 53595 w 110384"/>
                <a:gd name="connsiteY10" fmla="*/ 71853 h 71976"/>
                <a:gd name="connsiteX11" fmla="*/ 72689 w 110384"/>
                <a:gd name="connsiteY11" fmla="*/ 65508 h 71976"/>
                <a:gd name="connsiteX12" fmla="*/ 73085 w 110384"/>
                <a:gd name="connsiteY12" fmla="*/ 65111 h 71976"/>
                <a:gd name="connsiteX13" fmla="*/ 78128 w 110384"/>
                <a:gd name="connsiteY13" fmla="*/ 61542 h 71976"/>
                <a:gd name="connsiteX14" fmla="*/ 88439 w 110384"/>
                <a:gd name="connsiteY14" fmla="*/ 51230 h 71976"/>
                <a:gd name="connsiteX15" fmla="*/ 94558 w 110384"/>
                <a:gd name="connsiteY15" fmla="*/ 57349 h 71976"/>
                <a:gd name="connsiteX16" fmla="*/ 96088 w 110384"/>
                <a:gd name="connsiteY16" fmla="*/ 57349 h 71976"/>
                <a:gd name="connsiteX17" fmla="*/ 105040 w 110384"/>
                <a:gd name="connsiteY17" fmla="*/ 58312 h 71976"/>
                <a:gd name="connsiteX18" fmla="*/ 110706 w 110384"/>
                <a:gd name="connsiteY18" fmla="*/ 52646 h 71976"/>
                <a:gd name="connsiteX19" fmla="*/ 110791 w 110384"/>
                <a:gd name="connsiteY19" fmla="*/ 47519 h 71976"/>
                <a:gd name="connsiteX20" fmla="*/ 110706 w 110384"/>
                <a:gd name="connsiteY20" fmla="*/ 47434 h 71976"/>
                <a:gd name="connsiteX21" fmla="*/ 97391 w 110384"/>
                <a:gd name="connsiteY21" fmla="*/ 34120 h 71976"/>
                <a:gd name="connsiteX22" fmla="*/ 98354 w 110384"/>
                <a:gd name="connsiteY22" fmla="*/ 33156 h 71976"/>
                <a:gd name="connsiteX23" fmla="*/ 98354 w 110384"/>
                <a:gd name="connsiteY23" fmla="*/ 29077 h 71976"/>
                <a:gd name="connsiteX24" fmla="*/ 86116 w 110384"/>
                <a:gd name="connsiteY24" fmla="*/ 16896 h 71976"/>
                <a:gd name="connsiteX25" fmla="*/ 82111 w 110384"/>
                <a:gd name="connsiteY25" fmla="*/ 16879 h 71976"/>
                <a:gd name="connsiteX26" fmla="*/ 82094 w 110384"/>
                <a:gd name="connsiteY26" fmla="*/ 16896 h 71976"/>
                <a:gd name="connsiteX27" fmla="*/ 80281 w 110384"/>
                <a:gd name="connsiteY27" fmla="*/ 18709 h 71976"/>
                <a:gd name="connsiteX28" fmla="*/ 72745 w 110384"/>
                <a:gd name="connsiteY28" fmla="*/ 15536 h 71976"/>
                <a:gd name="connsiteX29" fmla="*/ 70536 w 110384"/>
                <a:gd name="connsiteY29" fmla="*/ 15139 h 71976"/>
                <a:gd name="connsiteX30" fmla="*/ 70536 w 110384"/>
                <a:gd name="connsiteY30" fmla="*/ 12873 h 71976"/>
                <a:gd name="connsiteX31" fmla="*/ 70536 w 110384"/>
                <a:gd name="connsiteY31" fmla="*/ 12873 h 71976"/>
                <a:gd name="connsiteX32" fmla="*/ 76711 w 110384"/>
                <a:gd name="connsiteY32" fmla="*/ 6697 h 71976"/>
                <a:gd name="connsiteX33" fmla="*/ 76830 w 110384"/>
                <a:gd name="connsiteY33" fmla="*/ 4777 h 71976"/>
                <a:gd name="connsiteX34" fmla="*/ 76711 w 110384"/>
                <a:gd name="connsiteY34" fmla="*/ 4658 h 71976"/>
                <a:gd name="connsiteX35" fmla="*/ 72802 w 110384"/>
                <a:gd name="connsiteY35" fmla="*/ 748 h 71976"/>
                <a:gd name="connsiteX36" fmla="*/ 70796 w 110384"/>
                <a:gd name="connsiteY36" fmla="*/ 709 h 71976"/>
                <a:gd name="connsiteX37" fmla="*/ 70762 w 110384"/>
                <a:gd name="connsiteY37" fmla="*/ 748 h 71976"/>
                <a:gd name="connsiteX38" fmla="*/ 64587 w 110384"/>
                <a:gd name="connsiteY38" fmla="*/ 6924 h 71976"/>
                <a:gd name="connsiteX39" fmla="*/ 64547 w 110384"/>
                <a:gd name="connsiteY39" fmla="*/ 8924 h 71976"/>
                <a:gd name="connsiteX40" fmla="*/ 64587 w 110384"/>
                <a:gd name="connsiteY40" fmla="*/ 8964 h 71976"/>
                <a:gd name="connsiteX41" fmla="*/ 67533 w 110384"/>
                <a:gd name="connsiteY41" fmla="*/ 11853 h 71976"/>
                <a:gd name="connsiteX42" fmla="*/ 67533 w 110384"/>
                <a:gd name="connsiteY42" fmla="*/ 15366 h 71976"/>
                <a:gd name="connsiteX43" fmla="*/ 48949 w 110384"/>
                <a:gd name="connsiteY43" fmla="*/ 748 h 71976"/>
                <a:gd name="connsiteX44" fmla="*/ 44870 w 110384"/>
                <a:gd name="connsiteY44" fmla="*/ 748 h 71976"/>
                <a:gd name="connsiteX45" fmla="*/ 2264 w 110384"/>
                <a:gd name="connsiteY45" fmla="*/ 43411 h 71976"/>
                <a:gd name="connsiteX46" fmla="*/ 2246 w 110384"/>
                <a:gd name="connsiteY46" fmla="*/ 47417 h 71976"/>
                <a:gd name="connsiteX47" fmla="*/ 2264 w 110384"/>
                <a:gd name="connsiteY47" fmla="*/ 47434 h 71976"/>
                <a:gd name="connsiteX48" fmla="*/ 54898 w 110384"/>
                <a:gd name="connsiteY48" fmla="*/ 70550 h 71976"/>
                <a:gd name="connsiteX49" fmla="*/ 52519 w 110384"/>
                <a:gd name="connsiteY49" fmla="*/ 70550 h 71976"/>
                <a:gd name="connsiteX50" fmla="*/ 41187 w 110384"/>
                <a:gd name="connsiteY50" fmla="*/ 59219 h 71976"/>
                <a:gd name="connsiteX51" fmla="*/ 41131 w 110384"/>
                <a:gd name="connsiteY51" fmla="*/ 56896 h 71976"/>
                <a:gd name="connsiteX52" fmla="*/ 41187 w 110384"/>
                <a:gd name="connsiteY52" fmla="*/ 56839 h 71976"/>
                <a:gd name="connsiteX53" fmla="*/ 43510 w 110384"/>
                <a:gd name="connsiteY53" fmla="*/ 56783 h 71976"/>
                <a:gd name="connsiteX54" fmla="*/ 43567 w 110384"/>
                <a:gd name="connsiteY54" fmla="*/ 56839 h 71976"/>
                <a:gd name="connsiteX55" fmla="*/ 54898 w 110384"/>
                <a:gd name="connsiteY55" fmla="*/ 68171 h 71976"/>
                <a:gd name="connsiteX56" fmla="*/ 54898 w 110384"/>
                <a:gd name="connsiteY56" fmla="*/ 70550 h 71976"/>
                <a:gd name="connsiteX57" fmla="*/ 60564 w 110384"/>
                <a:gd name="connsiteY57" fmla="*/ 64884 h 71976"/>
                <a:gd name="connsiteX58" fmla="*/ 58184 w 110384"/>
                <a:gd name="connsiteY58" fmla="*/ 64884 h 71976"/>
                <a:gd name="connsiteX59" fmla="*/ 46853 w 110384"/>
                <a:gd name="connsiteY59" fmla="*/ 53553 h 71976"/>
                <a:gd name="connsiteX60" fmla="*/ 46796 w 110384"/>
                <a:gd name="connsiteY60" fmla="*/ 51230 h 71976"/>
                <a:gd name="connsiteX61" fmla="*/ 46853 w 110384"/>
                <a:gd name="connsiteY61" fmla="*/ 51174 h 71976"/>
                <a:gd name="connsiteX62" fmla="*/ 49176 w 110384"/>
                <a:gd name="connsiteY62" fmla="*/ 51117 h 71976"/>
                <a:gd name="connsiteX63" fmla="*/ 49232 w 110384"/>
                <a:gd name="connsiteY63" fmla="*/ 51174 h 71976"/>
                <a:gd name="connsiteX64" fmla="*/ 60564 w 110384"/>
                <a:gd name="connsiteY64" fmla="*/ 62505 h 71976"/>
                <a:gd name="connsiteX65" fmla="*/ 60564 w 110384"/>
                <a:gd name="connsiteY65" fmla="*/ 64884 h 71976"/>
                <a:gd name="connsiteX66" fmla="*/ 66230 w 110384"/>
                <a:gd name="connsiteY66" fmla="*/ 59219 h 71976"/>
                <a:gd name="connsiteX67" fmla="*/ 63850 w 110384"/>
                <a:gd name="connsiteY67" fmla="*/ 59219 h 71976"/>
                <a:gd name="connsiteX68" fmla="*/ 52519 w 110384"/>
                <a:gd name="connsiteY68" fmla="*/ 47887 h 71976"/>
                <a:gd name="connsiteX69" fmla="*/ 52462 w 110384"/>
                <a:gd name="connsiteY69" fmla="*/ 45564 h 71976"/>
                <a:gd name="connsiteX70" fmla="*/ 52519 w 110384"/>
                <a:gd name="connsiteY70" fmla="*/ 45508 h 71976"/>
                <a:gd name="connsiteX71" fmla="*/ 54762 w 110384"/>
                <a:gd name="connsiteY71" fmla="*/ 45428 h 71976"/>
                <a:gd name="connsiteX72" fmla="*/ 54841 w 110384"/>
                <a:gd name="connsiteY72" fmla="*/ 45508 h 71976"/>
                <a:gd name="connsiteX73" fmla="*/ 66173 w 110384"/>
                <a:gd name="connsiteY73" fmla="*/ 56839 h 71976"/>
                <a:gd name="connsiteX74" fmla="*/ 66230 w 110384"/>
                <a:gd name="connsiteY74" fmla="*/ 59219 h 71976"/>
                <a:gd name="connsiteX75" fmla="*/ 71895 w 110384"/>
                <a:gd name="connsiteY75" fmla="*/ 53553 h 71976"/>
                <a:gd name="connsiteX76" fmla="*/ 69572 w 110384"/>
                <a:gd name="connsiteY76" fmla="*/ 53610 h 71976"/>
                <a:gd name="connsiteX77" fmla="*/ 69516 w 110384"/>
                <a:gd name="connsiteY77" fmla="*/ 53553 h 71976"/>
                <a:gd name="connsiteX78" fmla="*/ 58184 w 110384"/>
                <a:gd name="connsiteY78" fmla="*/ 42222 h 71976"/>
                <a:gd name="connsiteX79" fmla="*/ 58184 w 110384"/>
                <a:gd name="connsiteY79" fmla="*/ 39842 h 71976"/>
                <a:gd name="connsiteX80" fmla="*/ 60507 w 110384"/>
                <a:gd name="connsiteY80" fmla="*/ 39785 h 71976"/>
                <a:gd name="connsiteX81" fmla="*/ 60564 w 110384"/>
                <a:gd name="connsiteY81" fmla="*/ 39842 h 71976"/>
                <a:gd name="connsiteX82" fmla="*/ 71895 w 110384"/>
                <a:gd name="connsiteY82" fmla="*/ 51174 h 71976"/>
                <a:gd name="connsiteX83" fmla="*/ 71895 w 110384"/>
                <a:gd name="connsiteY83" fmla="*/ 53553 h 71976"/>
                <a:gd name="connsiteX84" fmla="*/ 77561 w 110384"/>
                <a:gd name="connsiteY84" fmla="*/ 45791 h 71976"/>
                <a:gd name="connsiteX85" fmla="*/ 81697 w 110384"/>
                <a:gd name="connsiteY85" fmla="*/ 45791 h 71976"/>
                <a:gd name="connsiteX86" fmla="*/ 81697 w 110384"/>
                <a:gd name="connsiteY86" fmla="*/ 49927 h 71976"/>
                <a:gd name="connsiteX87" fmla="*/ 77561 w 110384"/>
                <a:gd name="connsiteY87" fmla="*/ 49927 h 71976"/>
                <a:gd name="connsiteX88" fmla="*/ 77675 w 110384"/>
                <a:gd name="connsiteY88" fmla="*/ 45791 h 71976"/>
                <a:gd name="connsiteX89" fmla="*/ 67476 w 110384"/>
                <a:gd name="connsiteY89" fmla="*/ 23865 h 71976"/>
                <a:gd name="connsiteX90" fmla="*/ 74672 w 110384"/>
                <a:gd name="connsiteY90" fmla="*/ 23865 h 71976"/>
                <a:gd name="connsiteX91" fmla="*/ 74672 w 110384"/>
                <a:gd name="connsiteY91" fmla="*/ 31060 h 71976"/>
                <a:gd name="connsiteX92" fmla="*/ 67476 w 110384"/>
                <a:gd name="connsiteY92" fmla="*/ 31060 h 71976"/>
                <a:gd name="connsiteX93" fmla="*/ 67589 w 110384"/>
                <a:gd name="connsiteY93" fmla="*/ 23865 h 7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10384" h="71976">
                  <a:moveTo>
                    <a:pt x="9969" y="57406"/>
                  </a:moveTo>
                  <a:lnTo>
                    <a:pt x="11159" y="57406"/>
                  </a:lnTo>
                  <a:cubicBezTo>
                    <a:pt x="12751" y="57383"/>
                    <a:pt x="14343" y="57479"/>
                    <a:pt x="15918" y="57689"/>
                  </a:cubicBezTo>
                  <a:lnTo>
                    <a:pt x="5889" y="45451"/>
                  </a:lnTo>
                  <a:lnTo>
                    <a:pt x="46796" y="4544"/>
                  </a:lnTo>
                  <a:lnTo>
                    <a:pt x="62943" y="17859"/>
                  </a:lnTo>
                  <a:lnTo>
                    <a:pt x="21980" y="58822"/>
                  </a:lnTo>
                  <a:cubicBezTo>
                    <a:pt x="26501" y="59904"/>
                    <a:pt x="30683" y="62086"/>
                    <a:pt x="34161" y="65168"/>
                  </a:cubicBezTo>
                  <a:lnTo>
                    <a:pt x="34161" y="65168"/>
                  </a:lnTo>
                  <a:lnTo>
                    <a:pt x="34558" y="65508"/>
                  </a:lnTo>
                  <a:cubicBezTo>
                    <a:pt x="39895" y="69916"/>
                    <a:pt x="46683" y="72176"/>
                    <a:pt x="53595" y="71853"/>
                  </a:cubicBezTo>
                  <a:cubicBezTo>
                    <a:pt x="60519" y="72148"/>
                    <a:pt x="67318" y="69887"/>
                    <a:pt x="72689" y="65508"/>
                  </a:cubicBezTo>
                  <a:lnTo>
                    <a:pt x="73085" y="65111"/>
                  </a:lnTo>
                  <a:cubicBezTo>
                    <a:pt x="74592" y="63695"/>
                    <a:pt x="76292" y="62494"/>
                    <a:pt x="78128" y="61542"/>
                  </a:cubicBezTo>
                  <a:lnTo>
                    <a:pt x="88439" y="51230"/>
                  </a:lnTo>
                  <a:lnTo>
                    <a:pt x="94558" y="57349"/>
                  </a:lnTo>
                  <a:lnTo>
                    <a:pt x="96088" y="57349"/>
                  </a:lnTo>
                  <a:cubicBezTo>
                    <a:pt x="99096" y="57343"/>
                    <a:pt x="102099" y="57666"/>
                    <a:pt x="105040" y="58312"/>
                  </a:cubicBezTo>
                  <a:lnTo>
                    <a:pt x="110706" y="52646"/>
                  </a:lnTo>
                  <a:cubicBezTo>
                    <a:pt x="112145" y="51253"/>
                    <a:pt x="112185" y="48958"/>
                    <a:pt x="110791" y="47519"/>
                  </a:cubicBezTo>
                  <a:cubicBezTo>
                    <a:pt x="110762" y="47491"/>
                    <a:pt x="110734" y="47462"/>
                    <a:pt x="110706" y="47434"/>
                  </a:cubicBezTo>
                  <a:lnTo>
                    <a:pt x="97391" y="34120"/>
                  </a:lnTo>
                  <a:lnTo>
                    <a:pt x="98354" y="33156"/>
                  </a:lnTo>
                  <a:cubicBezTo>
                    <a:pt x="99476" y="32029"/>
                    <a:pt x="99476" y="30205"/>
                    <a:pt x="98354" y="29077"/>
                  </a:cubicBezTo>
                  <a:lnTo>
                    <a:pt x="86116" y="16896"/>
                  </a:lnTo>
                  <a:cubicBezTo>
                    <a:pt x="85017" y="15785"/>
                    <a:pt x="83221" y="15780"/>
                    <a:pt x="82111" y="16879"/>
                  </a:cubicBezTo>
                  <a:cubicBezTo>
                    <a:pt x="82105" y="16884"/>
                    <a:pt x="82099" y="16890"/>
                    <a:pt x="82094" y="16896"/>
                  </a:cubicBezTo>
                  <a:lnTo>
                    <a:pt x="80281" y="18709"/>
                  </a:lnTo>
                  <a:lnTo>
                    <a:pt x="72745" y="15536"/>
                  </a:lnTo>
                  <a:cubicBezTo>
                    <a:pt x="72054" y="15213"/>
                    <a:pt x="71295" y="15077"/>
                    <a:pt x="70536" y="15139"/>
                  </a:cubicBezTo>
                  <a:lnTo>
                    <a:pt x="70536" y="12873"/>
                  </a:lnTo>
                  <a:lnTo>
                    <a:pt x="70536" y="12873"/>
                  </a:lnTo>
                  <a:lnTo>
                    <a:pt x="76711" y="6697"/>
                  </a:lnTo>
                  <a:cubicBezTo>
                    <a:pt x="77272" y="6199"/>
                    <a:pt x="77329" y="5343"/>
                    <a:pt x="76830" y="4777"/>
                  </a:cubicBezTo>
                  <a:cubicBezTo>
                    <a:pt x="76796" y="4737"/>
                    <a:pt x="76751" y="4697"/>
                    <a:pt x="76711" y="4658"/>
                  </a:cubicBezTo>
                  <a:lnTo>
                    <a:pt x="72802" y="748"/>
                  </a:lnTo>
                  <a:cubicBezTo>
                    <a:pt x="72258" y="187"/>
                    <a:pt x="71363" y="170"/>
                    <a:pt x="70796" y="709"/>
                  </a:cubicBezTo>
                  <a:cubicBezTo>
                    <a:pt x="70785" y="726"/>
                    <a:pt x="70774" y="737"/>
                    <a:pt x="70762" y="748"/>
                  </a:cubicBezTo>
                  <a:lnTo>
                    <a:pt x="64587" y="6924"/>
                  </a:lnTo>
                  <a:cubicBezTo>
                    <a:pt x="64026" y="7468"/>
                    <a:pt x="64009" y="8363"/>
                    <a:pt x="64547" y="8924"/>
                  </a:cubicBezTo>
                  <a:cubicBezTo>
                    <a:pt x="64564" y="8941"/>
                    <a:pt x="64575" y="8952"/>
                    <a:pt x="64587" y="8964"/>
                  </a:cubicBezTo>
                  <a:lnTo>
                    <a:pt x="67533" y="11853"/>
                  </a:lnTo>
                  <a:lnTo>
                    <a:pt x="67533" y="15366"/>
                  </a:lnTo>
                  <a:lnTo>
                    <a:pt x="48949" y="748"/>
                  </a:lnTo>
                  <a:cubicBezTo>
                    <a:pt x="47822" y="-373"/>
                    <a:pt x="45997" y="-373"/>
                    <a:pt x="44870" y="748"/>
                  </a:cubicBezTo>
                  <a:lnTo>
                    <a:pt x="2264" y="43411"/>
                  </a:lnTo>
                  <a:cubicBezTo>
                    <a:pt x="1153" y="44511"/>
                    <a:pt x="1147" y="46307"/>
                    <a:pt x="2246" y="47417"/>
                  </a:cubicBezTo>
                  <a:cubicBezTo>
                    <a:pt x="2252" y="47423"/>
                    <a:pt x="2258" y="47428"/>
                    <a:pt x="2264" y="47434"/>
                  </a:cubicBezTo>
                  <a:close/>
                  <a:moveTo>
                    <a:pt x="54898" y="70550"/>
                  </a:moveTo>
                  <a:cubicBezTo>
                    <a:pt x="54224" y="71168"/>
                    <a:pt x="53193" y="71168"/>
                    <a:pt x="52519" y="70550"/>
                  </a:cubicBezTo>
                  <a:lnTo>
                    <a:pt x="41187" y="59219"/>
                  </a:lnTo>
                  <a:cubicBezTo>
                    <a:pt x="40530" y="58596"/>
                    <a:pt x="40507" y="57553"/>
                    <a:pt x="41131" y="56896"/>
                  </a:cubicBezTo>
                  <a:cubicBezTo>
                    <a:pt x="41147" y="56879"/>
                    <a:pt x="41170" y="56856"/>
                    <a:pt x="41187" y="56839"/>
                  </a:cubicBezTo>
                  <a:cubicBezTo>
                    <a:pt x="41810" y="56182"/>
                    <a:pt x="42853" y="56159"/>
                    <a:pt x="43510" y="56783"/>
                  </a:cubicBezTo>
                  <a:cubicBezTo>
                    <a:pt x="43527" y="56799"/>
                    <a:pt x="43550" y="56822"/>
                    <a:pt x="43567" y="56839"/>
                  </a:cubicBezTo>
                  <a:lnTo>
                    <a:pt x="54898" y="68171"/>
                  </a:lnTo>
                  <a:cubicBezTo>
                    <a:pt x="55516" y="68845"/>
                    <a:pt x="55516" y="69876"/>
                    <a:pt x="54898" y="70550"/>
                  </a:cubicBezTo>
                  <a:close/>
                  <a:moveTo>
                    <a:pt x="60564" y="64884"/>
                  </a:moveTo>
                  <a:cubicBezTo>
                    <a:pt x="59890" y="65502"/>
                    <a:pt x="58858" y="65502"/>
                    <a:pt x="58184" y="64884"/>
                  </a:cubicBezTo>
                  <a:lnTo>
                    <a:pt x="46853" y="53553"/>
                  </a:lnTo>
                  <a:cubicBezTo>
                    <a:pt x="46196" y="52930"/>
                    <a:pt x="46173" y="51887"/>
                    <a:pt x="46796" y="51230"/>
                  </a:cubicBezTo>
                  <a:cubicBezTo>
                    <a:pt x="46813" y="51213"/>
                    <a:pt x="46836" y="51190"/>
                    <a:pt x="46853" y="51174"/>
                  </a:cubicBezTo>
                  <a:cubicBezTo>
                    <a:pt x="47476" y="50516"/>
                    <a:pt x="48518" y="50494"/>
                    <a:pt x="49176" y="51117"/>
                  </a:cubicBezTo>
                  <a:cubicBezTo>
                    <a:pt x="49193" y="51134"/>
                    <a:pt x="49216" y="51156"/>
                    <a:pt x="49232" y="51174"/>
                  </a:cubicBezTo>
                  <a:lnTo>
                    <a:pt x="60564" y="62505"/>
                  </a:lnTo>
                  <a:cubicBezTo>
                    <a:pt x="61182" y="63179"/>
                    <a:pt x="61182" y="64210"/>
                    <a:pt x="60564" y="64884"/>
                  </a:cubicBezTo>
                  <a:close/>
                  <a:moveTo>
                    <a:pt x="66230" y="59219"/>
                  </a:moveTo>
                  <a:cubicBezTo>
                    <a:pt x="65555" y="59836"/>
                    <a:pt x="64524" y="59836"/>
                    <a:pt x="63850" y="59219"/>
                  </a:cubicBezTo>
                  <a:lnTo>
                    <a:pt x="52519" y="47887"/>
                  </a:lnTo>
                  <a:cubicBezTo>
                    <a:pt x="51861" y="47264"/>
                    <a:pt x="51839" y="46222"/>
                    <a:pt x="52462" y="45564"/>
                  </a:cubicBezTo>
                  <a:cubicBezTo>
                    <a:pt x="52479" y="45547"/>
                    <a:pt x="52501" y="45525"/>
                    <a:pt x="52519" y="45508"/>
                  </a:cubicBezTo>
                  <a:cubicBezTo>
                    <a:pt x="53113" y="44868"/>
                    <a:pt x="54122" y="44828"/>
                    <a:pt x="54762" y="45428"/>
                  </a:cubicBezTo>
                  <a:cubicBezTo>
                    <a:pt x="54791" y="45451"/>
                    <a:pt x="54813" y="45479"/>
                    <a:pt x="54841" y="45508"/>
                  </a:cubicBezTo>
                  <a:lnTo>
                    <a:pt x="66173" y="56839"/>
                  </a:lnTo>
                  <a:cubicBezTo>
                    <a:pt x="66808" y="57496"/>
                    <a:pt x="66836" y="58533"/>
                    <a:pt x="66230" y="59219"/>
                  </a:cubicBezTo>
                  <a:close/>
                  <a:moveTo>
                    <a:pt x="71895" y="53553"/>
                  </a:moveTo>
                  <a:cubicBezTo>
                    <a:pt x="71272" y="54210"/>
                    <a:pt x="70230" y="54233"/>
                    <a:pt x="69572" y="53610"/>
                  </a:cubicBezTo>
                  <a:cubicBezTo>
                    <a:pt x="69555" y="53593"/>
                    <a:pt x="69533" y="53570"/>
                    <a:pt x="69516" y="53553"/>
                  </a:cubicBezTo>
                  <a:lnTo>
                    <a:pt x="58184" y="42222"/>
                  </a:lnTo>
                  <a:cubicBezTo>
                    <a:pt x="57567" y="41547"/>
                    <a:pt x="57567" y="40516"/>
                    <a:pt x="58184" y="39842"/>
                  </a:cubicBezTo>
                  <a:cubicBezTo>
                    <a:pt x="58808" y="39185"/>
                    <a:pt x="59850" y="39162"/>
                    <a:pt x="60507" y="39785"/>
                  </a:cubicBezTo>
                  <a:cubicBezTo>
                    <a:pt x="60524" y="39802"/>
                    <a:pt x="60547" y="39825"/>
                    <a:pt x="60564" y="39842"/>
                  </a:cubicBezTo>
                  <a:lnTo>
                    <a:pt x="71895" y="51174"/>
                  </a:lnTo>
                  <a:cubicBezTo>
                    <a:pt x="72513" y="51848"/>
                    <a:pt x="72513" y="52879"/>
                    <a:pt x="71895" y="53553"/>
                  </a:cubicBezTo>
                  <a:close/>
                  <a:moveTo>
                    <a:pt x="77561" y="45791"/>
                  </a:moveTo>
                  <a:cubicBezTo>
                    <a:pt x="78705" y="44663"/>
                    <a:pt x="80553" y="44663"/>
                    <a:pt x="81697" y="45791"/>
                  </a:cubicBezTo>
                  <a:cubicBezTo>
                    <a:pt x="82830" y="46935"/>
                    <a:pt x="82830" y="48783"/>
                    <a:pt x="81697" y="49927"/>
                  </a:cubicBezTo>
                  <a:cubicBezTo>
                    <a:pt x="80553" y="51060"/>
                    <a:pt x="78705" y="51060"/>
                    <a:pt x="77561" y="49927"/>
                  </a:cubicBezTo>
                  <a:cubicBezTo>
                    <a:pt x="76462" y="48749"/>
                    <a:pt x="76513" y="46907"/>
                    <a:pt x="77675" y="45791"/>
                  </a:cubicBezTo>
                  <a:close/>
                  <a:moveTo>
                    <a:pt x="67476" y="23865"/>
                  </a:moveTo>
                  <a:cubicBezTo>
                    <a:pt x="69465" y="21882"/>
                    <a:pt x="72683" y="21882"/>
                    <a:pt x="74672" y="23865"/>
                  </a:cubicBezTo>
                  <a:cubicBezTo>
                    <a:pt x="76654" y="25853"/>
                    <a:pt x="76654" y="29071"/>
                    <a:pt x="74672" y="31060"/>
                  </a:cubicBezTo>
                  <a:cubicBezTo>
                    <a:pt x="72683" y="33043"/>
                    <a:pt x="69465" y="33043"/>
                    <a:pt x="67476" y="31060"/>
                  </a:cubicBezTo>
                  <a:cubicBezTo>
                    <a:pt x="65527" y="29037"/>
                    <a:pt x="65578" y="25825"/>
                    <a:pt x="67589" y="23865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CC8A97B5-78B5-4E47-9381-E386815088F0}"/>
                </a:ext>
              </a:extLst>
            </p:cNvPr>
            <p:cNvSpPr/>
            <p:nvPr/>
          </p:nvSpPr>
          <p:spPr>
            <a:xfrm>
              <a:off x="9837865" y="2294049"/>
              <a:ext cx="183343" cy="213201"/>
            </a:xfrm>
            <a:custGeom>
              <a:avLst/>
              <a:gdLst>
                <a:gd name="connsiteX0" fmla="*/ 91568 w 183343"/>
                <a:gd name="connsiteY0" fmla="*/ 213109 h 213201"/>
                <a:gd name="connsiteX1" fmla="*/ 1426 w 183343"/>
                <a:gd name="connsiteY1" fmla="*/ 34921 h 213201"/>
                <a:gd name="connsiteX2" fmla="*/ 1710 w 183343"/>
                <a:gd name="connsiteY2" fmla="*/ 21777 h 213201"/>
                <a:gd name="connsiteX3" fmla="*/ 9982 w 183343"/>
                <a:gd name="connsiteY3" fmla="*/ 16111 h 213201"/>
                <a:gd name="connsiteX4" fmla="*/ 36894 w 183343"/>
                <a:gd name="connsiteY4" fmla="*/ 20190 h 213201"/>
                <a:gd name="connsiteX5" fmla="*/ 89302 w 183343"/>
                <a:gd name="connsiteY5" fmla="*/ -93 h 213201"/>
                <a:gd name="connsiteX6" fmla="*/ 96894 w 183343"/>
                <a:gd name="connsiteY6" fmla="*/ -93 h 213201"/>
                <a:gd name="connsiteX7" fmla="*/ 149302 w 183343"/>
                <a:gd name="connsiteY7" fmla="*/ 20190 h 213201"/>
                <a:gd name="connsiteX8" fmla="*/ 176214 w 183343"/>
                <a:gd name="connsiteY8" fmla="*/ 16111 h 213201"/>
                <a:gd name="connsiteX9" fmla="*/ 184486 w 183343"/>
                <a:gd name="connsiteY9" fmla="*/ 21777 h 213201"/>
                <a:gd name="connsiteX10" fmla="*/ 184769 w 183343"/>
                <a:gd name="connsiteY10" fmla="*/ 34921 h 213201"/>
                <a:gd name="connsiteX11" fmla="*/ 94628 w 183343"/>
                <a:gd name="connsiteY11" fmla="*/ 213109 h 213201"/>
                <a:gd name="connsiteX12" fmla="*/ 14288 w 183343"/>
                <a:gd name="connsiteY12" fmla="*/ 30275 h 213201"/>
                <a:gd name="connsiteX13" fmla="*/ 14288 w 183343"/>
                <a:gd name="connsiteY13" fmla="*/ 34921 h 213201"/>
                <a:gd name="connsiteX14" fmla="*/ 93155 w 183343"/>
                <a:gd name="connsiteY14" fmla="*/ 200304 h 213201"/>
                <a:gd name="connsiteX15" fmla="*/ 172022 w 183343"/>
                <a:gd name="connsiteY15" fmla="*/ 34921 h 213201"/>
                <a:gd name="connsiteX16" fmla="*/ 172022 w 183343"/>
                <a:gd name="connsiteY16" fmla="*/ 30275 h 213201"/>
                <a:gd name="connsiteX17" fmla="*/ 149359 w 183343"/>
                <a:gd name="connsiteY17" fmla="*/ 32768 h 213201"/>
                <a:gd name="connsiteX18" fmla="*/ 93155 w 183343"/>
                <a:gd name="connsiteY18" fmla="*/ 12712 h 213201"/>
                <a:gd name="connsiteX19" fmla="*/ 36951 w 183343"/>
                <a:gd name="connsiteY19" fmla="*/ 32768 h 213201"/>
                <a:gd name="connsiteX20" fmla="*/ 14288 w 183343"/>
                <a:gd name="connsiteY20" fmla="*/ 30275 h 21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343" h="213201">
                  <a:moveTo>
                    <a:pt x="91568" y="213109"/>
                  </a:moveTo>
                  <a:cubicBezTo>
                    <a:pt x="57574" y="204723"/>
                    <a:pt x="1426" y="170332"/>
                    <a:pt x="1426" y="34921"/>
                  </a:cubicBezTo>
                  <a:cubicBezTo>
                    <a:pt x="1426" y="30615"/>
                    <a:pt x="1426" y="26139"/>
                    <a:pt x="1710" y="21777"/>
                  </a:cubicBezTo>
                  <a:lnTo>
                    <a:pt x="9982" y="16111"/>
                  </a:lnTo>
                  <a:cubicBezTo>
                    <a:pt x="18707" y="18819"/>
                    <a:pt x="27772" y="20190"/>
                    <a:pt x="36894" y="20190"/>
                  </a:cubicBezTo>
                  <a:cubicBezTo>
                    <a:pt x="53268" y="20190"/>
                    <a:pt x="70888" y="13391"/>
                    <a:pt x="89302" y="-93"/>
                  </a:cubicBezTo>
                  <a:lnTo>
                    <a:pt x="96894" y="-93"/>
                  </a:lnTo>
                  <a:cubicBezTo>
                    <a:pt x="115251" y="13391"/>
                    <a:pt x="132928" y="20190"/>
                    <a:pt x="149302" y="20190"/>
                  </a:cubicBezTo>
                  <a:cubicBezTo>
                    <a:pt x="158424" y="20190"/>
                    <a:pt x="167489" y="18819"/>
                    <a:pt x="176214" y="16111"/>
                  </a:cubicBezTo>
                  <a:lnTo>
                    <a:pt x="184486" y="21777"/>
                  </a:lnTo>
                  <a:cubicBezTo>
                    <a:pt x="184486" y="26139"/>
                    <a:pt x="184769" y="30559"/>
                    <a:pt x="184769" y="34921"/>
                  </a:cubicBezTo>
                  <a:cubicBezTo>
                    <a:pt x="184769" y="170332"/>
                    <a:pt x="128112" y="204893"/>
                    <a:pt x="94628" y="213109"/>
                  </a:cubicBezTo>
                  <a:close/>
                  <a:moveTo>
                    <a:pt x="14288" y="30275"/>
                  </a:moveTo>
                  <a:cubicBezTo>
                    <a:pt x="14288" y="31862"/>
                    <a:pt x="14288" y="33391"/>
                    <a:pt x="14288" y="34921"/>
                  </a:cubicBezTo>
                  <a:cubicBezTo>
                    <a:pt x="14288" y="127896"/>
                    <a:pt x="42276" y="186536"/>
                    <a:pt x="93155" y="200304"/>
                  </a:cubicBezTo>
                  <a:cubicBezTo>
                    <a:pt x="144146" y="186536"/>
                    <a:pt x="172022" y="127896"/>
                    <a:pt x="172022" y="34921"/>
                  </a:cubicBezTo>
                  <a:cubicBezTo>
                    <a:pt x="172022" y="33391"/>
                    <a:pt x="172022" y="31862"/>
                    <a:pt x="172022" y="30275"/>
                  </a:cubicBezTo>
                  <a:cubicBezTo>
                    <a:pt x="164599" y="31964"/>
                    <a:pt x="157008" y="32802"/>
                    <a:pt x="149359" y="32768"/>
                  </a:cubicBezTo>
                  <a:cubicBezTo>
                    <a:pt x="129019" y="31964"/>
                    <a:pt x="109416" y="24967"/>
                    <a:pt x="93155" y="12712"/>
                  </a:cubicBezTo>
                  <a:cubicBezTo>
                    <a:pt x="76894" y="24967"/>
                    <a:pt x="57290" y="31964"/>
                    <a:pt x="36951" y="32768"/>
                  </a:cubicBezTo>
                  <a:cubicBezTo>
                    <a:pt x="29302" y="32797"/>
                    <a:pt x="21709" y="31958"/>
                    <a:pt x="14288" y="30275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41C544F-D5CB-4D1D-9745-250E77CE2C2B}"/>
                </a:ext>
              </a:extLst>
            </p:cNvPr>
            <p:cNvSpPr/>
            <p:nvPr/>
          </p:nvSpPr>
          <p:spPr>
            <a:xfrm>
              <a:off x="9870443" y="2354219"/>
              <a:ext cx="126685" cy="88272"/>
            </a:xfrm>
            <a:custGeom>
              <a:avLst/>
              <a:gdLst>
                <a:gd name="connsiteX0" fmla="*/ 53994 w 126685"/>
                <a:gd name="connsiteY0" fmla="*/ 88272 h 88272"/>
                <a:gd name="connsiteX1" fmla="*/ 0 w 126685"/>
                <a:gd name="connsiteY1" fmla="*/ 34278 h 88272"/>
                <a:gd name="connsiteX2" fmla="*/ 15524 w 126685"/>
                <a:gd name="connsiteY2" fmla="*/ 18754 h 88272"/>
                <a:gd name="connsiteX3" fmla="*/ 53994 w 126685"/>
                <a:gd name="connsiteY3" fmla="*/ 57167 h 88272"/>
                <a:gd name="connsiteX4" fmla="*/ 111162 w 126685"/>
                <a:gd name="connsiteY4" fmla="*/ 0 h 88272"/>
                <a:gd name="connsiteX5" fmla="*/ 126686 w 126685"/>
                <a:gd name="connsiteY5" fmla="*/ 15581 h 88272"/>
                <a:gd name="connsiteX6" fmla="*/ 53994 w 126685"/>
                <a:gd name="connsiteY6" fmla="*/ 88272 h 8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685" h="88272">
                  <a:moveTo>
                    <a:pt x="53994" y="88272"/>
                  </a:moveTo>
                  <a:lnTo>
                    <a:pt x="0" y="34278"/>
                  </a:lnTo>
                  <a:lnTo>
                    <a:pt x="15524" y="18754"/>
                  </a:lnTo>
                  <a:lnTo>
                    <a:pt x="53994" y="57167"/>
                  </a:lnTo>
                  <a:lnTo>
                    <a:pt x="111162" y="0"/>
                  </a:lnTo>
                  <a:lnTo>
                    <a:pt x="126686" y="15581"/>
                  </a:lnTo>
                  <a:lnTo>
                    <a:pt x="53994" y="88272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06C88EF-7DD1-4E13-8598-F1BC4778DECB}"/>
                </a:ext>
              </a:extLst>
            </p:cNvPr>
            <p:cNvSpPr/>
            <p:nvPr/>
          </p:nvSpPr>
          <p:spPr>
            <a:xfrm>
              <a:off x="9401504" y="4625442"/>
              <a:ext cx="119993" cy="119867"/>
            </a:xfrm>
            <a:custGeom>
              <a:avLst/>
              <a:gdLst>
                <a:gd name="connsiteX0" fmla="*/ 2319 w 119993"/>
                <a:gd name="connsiteY0" fmla="*/ 44384 h 119867"/>
                <a:gd name="connsiteX1" fmla="*/ 9061 w 119993"/>
                <a:gd name="connsiteY1" fmla="*/ 51126 h 119867"/>
                <a:gd name="connsiteX2" fmla="*/ 11214 w 119993"/>
                <a:gd name="connsiteY2" fmla="*/ 51172 h 119867"/>
                <a:gd name="connsiteX3" fmla="*/ 11271 w 119993"/>
                <a:gd name="connsiteY3" fmla="*/ 51126 h 119867"/>
                <a:gd name="connsiteX4" fmla="*/ 14444 w 119993"/>
                <a:gd name="connsiteY4" fmla="*/ 47953 h 119867"/>
                <a:gd name="connsiteX5" fmla="*/ 18240 w 119993"/>
                <a:gd name="connsiteY5" fmla="*/ 47953 h 119867"/>
                <a:gd name="connsiteX6" fmla="*/ 2376 w 119993"/>
                <a:gd name="connsiteY6" fmla="*/ 68123 h 119867"/>
                <a:gd name="connsiteX7" fmla="*/ 2262 w 119993"/>
                <a:gd name="connsiteY7" fmla="*/ 72452 h 119867"/>
                <a:gd name="connsiteX8" fmla="*/ 2376 w 119993"/>
                <a:gd name="connsiteY8" fmla="*/ 72543 h 119867"/>
                <a:gd name="connsiteX9" fmla="*/ 48721 w 119993"/>
                <a:gd name="connsiteY9" fmla="*/ 118832 h 119867"/>
                <a:gd name="connsiteX10" fmla="*/ 53027 w 119993"/>
                <a:gd name="connsiteY10" fmla="*/ 118922 h 119867"/>
                <a:gd name="connsiteX11" fmla="*/ 53141 w 119993"/>
                <a:gd name="connsiteY11" fmla="*/ 118832 h 119867"/>
                <a:gd name="connsiteX12" fmla="*/ 73254 w 119993"/>
                <a:gd name="connsiteY12" fmla="*/ 102968 h 119867"/>
                <a:gd name="connsiteX13" fmla="*/ 73254 w 119993"/>
                <a:gd name="connsiteY13" fmla="*/ 106764 h 119867"/>
                <a:gd name="connsiteX14" fmla="*/ 70138 w 119993"/>
                <a:gd name="connsiteY14" fmla="*/ 109937 h 119867"/>
                <a:gd name="connsiteX15" fmla="*/ 70138 w 119993"/>
                <a:gd name="connsiteY15" fmla="*/ 112180 h 119867"/>
                <a:gd name="connsiteX16" fmla="*/ 70138 w 119993"/>
                <a:gd name="connsiteY16" fmla="*/ 112203 h 119867"/>
                <a:gd name="connsiteX17" fmla="*/ 76824 w 119993"/>
                <a:gd name="connsiteY17" fmla="*/ 118888 h 119867"/>
                <a:gd name="connsiteX18" fmla="*/ 78977 w 119993"/>
                <a:gd name="connsiteY18" fmla="*/ 118934 h 119867"/>
                <a:gd name="connsiteX19" fmla="*/ 79033 w 119993"/>
                <a:gd name="connsiteY19" fmla="*/ 118888 h 119867"/>
                <a:gd name="connsiteX20" fmla="*/ 83283 w 119993"/>
                <a:gd name="connsiteY20" fmla="*/ 114639 h 119867"/>
                <a:gd name="connsiteX21" fmla="*/ 83339 w 119993"/>
                <a:gd name="connsiteY21" fmla="*/ 112475 h 119867"/>
                <a:gd name="connsiteX22" fmla="*/ 83283 w 119993"/>
                <a:gd name="connsiteY22" fmla="*/ 112430 h 119867"/>
                <a:gd name="connsiteX23" fmla="*/ 76597 w 119993"/>
                <a:gd name="connsiteY23" fmla="*/ 105687 h 119867"/>
                <a:gd name="connsiteX24" fmla="*/ 76597 w 119993"/>
                <a:gd name="connsiteY24" fmla="*/ 105687 h 119867"/>
                <a:gd name="connsiteX25" fmla="*/ 76597 w 119993"/>
                <a:gd name="connsiteY25" fmla="*/ 103081 h 119867"/>
                <a:gd name="connsiteX26" fmla="*/ 78920 w 119993"/>
                <a:gd name="connsiteY26" fmla="*/ 102684 h 119867"/>
                <a:gd name="connsiteX27" fmla="*/ 87135 w 119993"/>
                <a:gd name="connsiteY27" fmla="*/ 99228 h 119867"/>
                <a:gd name="connsiteX28" fmla="*/ 89118 w 119993"/>
                <a:gd name="connsiteY28" fmla="*/ 101211 h 119867"/>
                <a:gd name="connsiteX29" fmla="*/ 93424 w 119993"/>
                <a:gd name="connsiteY29" fmla="*/ 101302 h 119867"/>
                <a:gd name="connsiteX30" fmla="*/ 93537 w 119993"/>
                <a:gd name="connsiteY30" fmla="*/ 101211 h 119867"/>
                <a:gd name="connsiteX31" fmla="*/ 106795 w 119993"/>
                <a:gd name="connsiteY31" fmla="*/ 87954 h 119867"/>
                <a:gd name="connsiteX32" fmla="*/ 106908 w 119993"/>
                <a:gd name="connsiteY32" fmla="*/ 83631 h 119867"/>
                <a:gd name="connsiteX33" fmla="*/ 106795 w 119993"/>
                <a:gd name="connsiteY33" fmla="*/ 83534 h 119867"/>
                <a:gd name="connsiteX34" fmla="*/ 105775 w 119993"/>
                <a:gd name="connsiteY34" fmla="*/ 82514 h 119867"/>
                <a:gd name="connsiteX35" fmla="*/ 120223 w 119993"/>
                <a:gd name="connsiteY35" fmla="*/ 68010 h 119867"/>
                <a:gd name="connsiteX36" fmla="*/ 120279 w 119993"/>
                <a:gd name="connsiteY36" fmla="*/ 62401 h 119867"/>
                <a:gd name="connsiteX37" fmla="*/ 120223 w 119993"/>
                <a:gd name="connsiteY37" fmla="*/ 62344 h 119867"/>
                <a:gd name="connsiteX38" fmla="*/ 111894 w 119993"/>
                <a:gd name="connsiteY38" fmla="*/ 54015 h 119867"/>
                <a:gd name="connsiteX39" fmla="*/ 106285 w 119993"/>
                <a:gd name="connsiteY39" fmla="*/ 53959 h 119867"/>
                <a:gd name="connsiteX40" fmla="*/ 106228 w 119993"/>
                <a:gd name="connsiteY40" fmla="*/ 54015 h 119867"/>
                <a:gd name="connsiteX41" fmla="*/ 96200 w 119993"/>
                <a:gd name="connsiteY41" fmla="*/ 64044 h 119867"/>
                <a:gd name="connsiteX42" fmla="*/ 57276 w 119993"/>
                <a:gd name="connsiteY42" fmla="*/ 25120 h 119867"/>
                <a:gd name="connsiteX43" fmla="*/ 67305 w 119993"/>
                <a:gd name="connsiteY43" fmla="*/ 15092 h 119867"/>
                <a:gd name="connsiteX44" fmla="*/ 67362 w 119993"/>
                <a:gd name="connsiteY44" fmla="*/ 9483 h 119867"/>
                <a:gd name="connsiteX45" fmla="*/ 67305 w 119993"/>
                <a:gd name="connsiteY45" fmla="*/ 9426 h 119867"/>
                <a:gd name="connsiteX46" fmla="*/ 58976 w 119993"/>
                <a:gd name="connsiteY46" fmla="*/ 1098 h 119867"/>
                <a:gd name="connsiteX47" fmla="*/ 53367 w 119993"/>
                <a:gd name="connsiteY47" fmla="*/ 1041 h 119867"/>
                <a:gd name="connsiteX48" fmla="*/ 53311 w 119993"/>
                <a:gd name="connsiteY48" fmla="*/ 1098 h 119867"/>
                <a:gd name="connsiteX49" fmla="*/ 38863 w 119993"/>
                <a:gd name="connsiteY49" fmla="*/ 15545 h 119867"/>
                <a:gd name="connsiteX50" fmla="*/ 37843 w 119993"/>
                <a:gd name="connsiteY50" fmla="*/ 14525 h 119867"/>
                <a:gd name="connsiteX51" fmla="*/ 33424 w 119993"/>
                <a:gd name="connsiteY51" fmla="*/ 14525 h 119867"/>
                <a:gd name="connsiteX52" fmla="*/ 20110 w 119993"/>
                <a:gd name="connsiteY52" fmla="*/ 27783 h 119867"/>
                <a:gd name="connsiteX53" fmla="*/ 20110 w 119993"/>
                <a:gd name="connsiteY53" fmla="*/ 32259 h 119867"/>
                <a:gd name="connsiteX54" fmla="*/ 22092 w 119993"/>
                <a:gd name="connsiteY54" fmla="*/ 34185 h 119867"/>
                <a:gd name="connsiteX55" fmla="*/ 18636 w 119993"/>
                <a:gd name="connsiteY55" fmla="*/ 42401 h 119867"/>
                <a:gd name="connsiteX56" fmla="*/ 18240 w 119993"/>
                <a:gd name="connsiteY56" fmla="*/ 44781 h 119867"/>
                <a:gd name="connsiteX57" fmla="*/ 15633 w 119993"/>
                <a:gd name="connsiteY57" fmla="*/ 44781 h 119867"/>
                <a:gd name="connsiteX58" fmla="*/ 15633 w 119993"/>
                <a:gd name="connsiteY58" fmla="*/ 44781 h 119867"/>
                <a:gd name="connsiteX59" fmla="*/ 8948 w 119993"/>
                <a:gd name="connsiteY59" fmla="*/ 38095 h 119867"/>
                <a:gd name="connsiteX60" fmla="*/ 6682 w 119993"/>
                <a:gd name="connsiteY60" fmla="*/ 38072 h 119867"/>
                <a:gd name="connsiteX61" fmla="*/ 6682 w 119993"/>
                <a:gd name="connsiteY61" fmla="*/ 38095 h 119867"/>
                <a:gd name="connsiteX62" fmla="*/ 2432 w 119993"/>
                <a:gd name="connsiteY62" fmla="*/ 42344 h 119867"/>
                <a:gd name="connsiteX63" fmla="*/ 2319 w 119993"/>
                <a:gd name="connsiteY63" fmla="*/ 44384 h 119867"/>
                <a:gd name="connsiteX64" fmla="*/ 50931 w 119993"/>
                <a:gd name="connsiteY64" fmla="*/ 114809 h 119867"/>
                <a:gd name="connsiteX65" fmla="*/ 6398 w 119993"/>
                <a:gd name="connsiteY65" fmla="*/ 70333 h 119867"/>
                <a:gd name="connsiteX66" fmla="*/ 20903 w 119993"/>
                <a:gd name="connsiteY66" fmla="*/ 52769 h 119867"/>
                <a:gd name="connsiteX67" fmla="*/ 68438 w 119993"/>
                <a:gd name="connsiteY67" fmla="*/ 100362 h 119867"/>
                <a:gd name="connsiteX68" fmla="*/ 81356 w 119993"/>
                <a:gd name="connsiteY68" fmla="*/ 85970 h 119867"/>
                <a:gd name="connsiteX69" fmla="*/ 81356 w 119993"/>
                <a:gd name="connsiteY69" fmla="*/ 93789 h 119867"/>
                <a:gd name="connsiteX70" fmla="*/ 73481 w 119993"/>
                <a:gd name="connsiteY70" fmla="*/ 93789 h 119867"/>
                <a:gd name="connsiteX71" fmla="*/ 73481 w 119993"/>
                <a:gd name="connsiteY71" fmla="*/ 85970 h 119867"/>
                <a:gd name="connsiteX72" fmla="*/ 81469 w 119993"/>
                <a:gd name="connsiteY72" fmla="*/ 85823 h 119867"/>
                <a:gd name="connsiteX73" fmla="*/ 81639 w 119993"/>
                <a:gd name="connsiteY73" fmla="*/ 85970 h 119867"/>
                <a:gd name="connsiteX74" fmla="*/ 88948 w 119993"/>
                <a:gd name="connsiteY74" fmla="*/ 65517 h 119867"/>
                <a:gd name="connsiteX75" fmla="*/ 88948 w 119993"/>
                <a:gd name="connsiteY75" fmla="*/ 69993 h 119867"/>
                <a:gd name="connsiteX76" fmla="*/ 84472 w 119993"/>
                <a:gd name="connsiteY76" fmla="*/ 69993 h 119867"/>
                <a:gd name="connsiteX77" fmla="*/ 84472 w 119993"/>
                <a:gd name="connsiteY77" fmla="*/ 65517 h 119867"/>
                <a:gd name="connsiteX78" fmla="*/ 88948 w 119993"/>
                <a:gd name="connsiteY78" fmla="*/ 65517 h 119867"/>
                <a:gd name="connsiteX79" fmla="*/ 75577 w 119993"/>
                <a:gd name="connsiteY79" fmla="*/ 61551 h 119867"/>
                <a:gd name="connsiteX80" fmla="*/ 78070 w 119993"/>
                <a:gd name="connsiteY80" fmla="*/ 61483 h 119867"/>
                <a:gd name="connsiteX81" fmla="*/ 78127 w 119993"/>
                <a:gd name="connsiteY81" fmla="*/ 61551 h 119867"/>
                <a:gd name="connsiteX82" fmla="*/ 78183 w 119993"/>
                <a:gd name="connsiteY82" fmla="*/ 64033 h 119867"/>
                <a:gd name="connsiteX83" fmla="*/ 78127 w 119993"/>
                <a:gd name="connsiteY83" fmla="*/ 64101 h 119867"/>
                <a:gd name="connsiteX84" fmla="*/ 65775 w 119993"/>
                <a:gd name="connsiteY84" fmla="*/ 76509 h 119867"/>
                <a:gd name="connsiteX85" fmla="*/ 63226 w 119993"/>
                <a:gd name="connsiteY85" fmla="*/ 76554 h 119867"/>
                <a:gd name="connsiteX86" fmla="*/ 63169 w 119993"/>
                <a:gd name="connsiteY86" fmla="*/ 76509 h 119867"/>
                <a:gd name="connsiteX87" fmla="*/ 63169 w 119993"/>
                <a:gd name="connsiteY87" fmla="*/ 73902 h 119867"/>
                <a:gd name="connsiteX88" fmla="*/ 69401 w 119993"/>
                <a:gd name="connsiteY88" fmla="*/ 55376 h 119867"/>
                <a:gd name="connsiteX89" fmla="*/ 72008 w 119993"/>
                <a:gd name="connsiteY89" fmla="*/ 55376 h 119867"/>
                <a:gd name="connsiteX90" fmla="*/ 72008 w 119993"/>
                <a:gd name="connsiteY90" fmla="*/ 57982 h 119867"/>
                <a:gd name="connsiteX91" fmla="*/ 59600 w 119993"/>
                <a:gd name="connsiteY91" fmla="*/ 70333 h 119867"/>
                <a:gd name="connsiteX92" fmla="*/ 57107 w 119993"/>
                <a:gd name="connsiteY92" fmla="*/ 70401 h 119867"/>
                <a:gd name="connsiteX93" fmla="*/ 57050 w 119993"/>
                <a:gd name="connsiteY93" fmla="*/ 70333 h 119867"/>
                <a:gd name="connsiteX94" fmla="*/ 56994 w 119993"/>
                <a:gd name="connsiteY94" fmla="*/ 67851 h 119867"/>
                <a:gd name="connsiteX95" fmla="*/ 57050 w 119993"/>
                <a:gd name="connsiteY95" fmla="*/ 67784 h 119867"/>
                <a:gd name="connsiteX96" fmla="*/ 63282 w 119993"/>
                <a:gd name="connsiteY96" fmla="*/ 49256 h 119867"/>
                <a:gd name="connsiteX97" fmla="*/ 65775 w 119993"/>
                <a:gd name="connsiteY97" fmla="*/ 49188 h 119867"/>
                <a:gd name="connsiteX98" fmla="*/ 65832 w 119993"/>
                <a:gd name="connsiteY98" fmla="*/ 49256 h 119867"/>
                <a:gd name="connsiteX99" fmla="*/ 65888 w 119993"/>
                <a:gd name="connsiteY99" fmla="*/ 51738 h 119867"/>
                <a:gd name="connsiteX100" fmla="*/ 65832 w 119993"/>
                <a:gd name="connsiteY100" fmla="*/ 51806 h 119867"/>
                <a:gd name="connsiteX101" fmla="*/ 53481 w 119993"/>
                <a:gd name="connsiteY101" fmla="*/ 64214 h 119867"/>
                <a:gd name="connsiteX102" fmla="*/ 50874 w 119993"/>
                <a:gd name="connsiteY102" fmla="*/ 64214 h 119867"/>
                <a:gd name="connsiteX103" fmla="*/ 50818 w 119993"/>
                <a:gd name="connsiteY103" fmla="*/ 61653 h 119867"/>
                <a:gd name="connsiteX104" fmla="*/ 50874 w 119993"/>
                <a:gd name="connsiteY104" fmla="*/ 61608 h 119867"/>
                <a:gd name="connsiteX105" fmla="*/ 57107 w 119993"/>
                <a:gd name="connsiteY105" fmla="*/ 43081 h 119867"/>
                <a:gd name="connsiteX106" fmla="*/ 59600 w 119993"/>
                <a:gd name="connsiteY106" fmla="*/ 43013 h 119867"/>
                <a:gd name="connsiteX107" fmla="*/ 59656 w 119993"/>
                <a:gd name="connsiteY107" fmla="*/ 43081 h 119867"/>
                <a:gd name="connsiteX108" fmla="*/ 59713 w 119993"/>
                <a:gd name="connsiteY108" fmla="*/ 45642 h 119867"/>
                <a:gd name="connsiteX109" fmla="*/ 59656 w 119993"/>
                <a:gd name="connsiteY109" fmla="*/ 45687 h 119867"/>
                <a:gd name="connsiteX110" fmla="*/ 47305 w 119993"/>
                <a:gd name="connsiteY110" fmla="*/ 58038 h 119867"/>
                <a:gd name="connsiteX111" fmla="*/ 44755 w 119993"/>
                <a:gd name="connsiteY111" fmla="*/ 58084 h 119867"/>
                <a:gd name="connsiteX112" fmla="*/ 44699 w 119993"/>
                <a:gd name="connsiteY112" fmla="*/ 58038 h 119867"/>
                <a:gd name="connsiteX113" fmla="*/ 44699 w 119993"/>
                <a:gd name="connsiteY113" fmla="*/ 55489 h 119867"/>
                <a:gd name="connsiteX114" fmla="*/ 55691 w 119993"/>
                <a:gd name="connsiteY114" fmla="*/ 32259 h 119867"/>
                <a:gd name="connsiteX115" fmla="*/ 55691 w 119993"/>
                <a:gd name="connsiteY115" fmla="*/ 36735 h 119867"/>
                <a:gd name="connsiteX116" fmla="*/ 51214 w 119993"/>
                <a:gd name="connsiteY116" fmla="*/ 36735 h 119867"/>
                <a:gd name="connsiteX117" fmla="*/ 51214 w 119993"/>
                <a:gd name="connsiteY117" fmla="*/ 32259 h 119867"/>
                <a:gd name="connsiteX118" fmla="*/ 55691 w 119993"/>
                <a:gd name="connsiteY118" fmla="*/ 32259 h 119867"/>
                <a:gd name="connsiteX119" fmla="*/ 35237 w 119993"/>
                <a:gd name="connsiteY119" fmla="*/ 39908 h 119867"/>
                <a:gd name="connsiteX120" fmla="*/ 35237 w 119993"/>
                <a:gd name="connsiteY120" fmla="*/ 47727 h 119867"/>
                <a:gd name="connsiteX121" fmla="*/ 27419 w 119993"/>
                <a:gd name="connsiteY121" fmla="*/ 47727 h 119867"/>
                <a:gd name="connsiteX122" fmla="*/ 27419 w 119993"/>
                <a:gd name="connsiteY122" fmla="*/ 39908 h 119867"/>
                <a:gd name="connsiteX123" fmla="*/ 35237 w 119993"/>
                <a:gd name="connsiteY123" fmla="*/ 39908 h 1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19993" h="119867">
                  <a:moveTo>
                    <a:pt x="2319" y="44384"/>
                  </a:moveTo>
                  <a:lnTo>
                    <a:pt x="9061" y="51126"/>
                  </a:lnTo>
                  <a:cubicBezTo>
                    <a:pt x="9628" y="51738"/>
                    <a:pt x="10591" y="51755"/>
                    <a:pt x="11214" y="51172"/>
                  </a:cubicBezTo>
                  <a:cubicBezTo>
                    <a:pt x="11214" y="51160"/>
                    <a:pt x="11271" y="51143"/>
                    <a:pt x="11271" y="51126"/>
                  </a:cubicBezTo>
                  <a:lnTo>
                    <a:pt x="14444" y="47953"/>
                  </a:lnTo>
                  <a:lnTo>
                    <a:pt x="18240" y="47953"/>
                  </a:lnTo>
                  <a:lnTo>
                    <a:pt x="2376" y="68123"/>
                  </a:lnTo>
                  <a:cubicBezTo>
                    <a:pt x="1129" y="69291"/>
                    <a:pt x="1129" y="71228"/>
                    <a:pt x="2262" y="72452"/>
                  </a:cubicBezTo>
                  <a:cubicBezTo>
                    <a:pt x="2319" y="72480"/>
                    <a:pt x="2319" y="72514"/>
                    <a:pt x="2376" y="72543"/>
                  </a:cubicBezTo>
                  <a:lnTo>
                    <a:pt x="48721" y="118832"/>
                  </a:lnTo>
                  <a:cubicBezTo>
                    <a:pt x="49911" y="120050"/>
                    <a:pt x="51838" y="120095"/>
                    <a:pt x="53027" y="118922"/>
                  </a:cubicBezTo>
                  <a:cubicBezTo>
                    <a:pt x="53084" y="118894"/>
                    <a:pt x="53084" y="118866"/>
                    <a:pt x="53141" y="118832"/>
                  </a:cubicBezTo>
                  <a:lnTo>
                    <a:pt x="73254" y="102968"/>
                  </a:lnTo>
                  <a:lnTo>
                    <a:pt x="73254" y="106764"/>
                  </a:lnTo>
                  <a:lnTo>
                    <a:pt x="70138" y="109937"/>
                  </a:lnTo>
                  <a:cubicBezTo>
                    <a:pt x="69515" y="110548"/>
                    <a:pt x="69515" y="111557"/>
                    <a:pt x="70138" y="112180"/>
                  </a:cubicBezTo>
                  <a:cubicBezTo>
                    <a:pt x="70138" y="112186"/>
                    <a:pt x="70138" y="112197"/>
                    <a:pt x="70138" y="112203"/>
                  </a:cubicBezTo>
                  <a:lnTo>
                    <a:pt x="76824" y="118888"/>
                  </a:lnTo>
                  <a:cubicBezTo>
                    <a:pt x="77390" y="119500"/>
                    <a:pt x="78353" y="119517"/>
                    <a:pt x="78977" y="118934"/>
                  </a:cubicBezTo>
                  <a:cubicBezTo>
                    <a:pt x="78977" y="118922"/>
                    <a:pt x="79033" y="118905"/>
                    <a:pt x="79033" y="118888"/>
                  </a:cubicBezTo>
                  <a:lnTo>
                    <a:pt x="83283" y="114639"/>
                  </a:lnTo>
                  <a:cubicBezTo>
                    <a:pt x="83906" y="114056"/>
                    <a:pt x="83906" y="113087"/>
                    <a:pt x="83339" y="112475"/>
                  </a:cubicBezTo>
                  <a:cubicBezTo>
                    <a:pt x="83339" y="112458"/>
                    <a:pt x="83283" y="112447"/>
                    <a:pt x="83283" y="112430"/>
                  </a:cubicBezTo>
                  <a:lnTo>
                    <a:pt x="76597" y="105687"/>
                  </a:lnTo>
                  <a:lnTo>
                    <a:pt x="76597" y="105687"/>
                  </a:lnTo>
                  <a:lnTo>
                    <a:pt x="76597" y="103081"/>
                  </a:lnTo>
                  <a:cubicBezTo>
                    <a:pt x="77390" y="103143"/>
                    <a:pt x="78183" y="103007"/>
                    <a:pt x="78920" y="102684"/>
                  </a:cubicBezTo>
                  <a:lnTo>
                    <a:pt x="87135" y="99228"/>
                  </a:lnTo>
                  <a:lnTo>
                    <a:pt x="89118" y="101211"/>
                  </a:lnTo>
                  <a:cubicBezTo>
                    <a:pt x="90308" y="102429"/>
                    <a:pt x="92234" y="102475"/>
                    <a:pt x="93424" y="101302"/>
                  </a:cubicBezTo>
                  <a:cubicBezTo>
                    <a:pt x="93481" y="101273"/>
                    <a:pt x="93481" y="101245"/>
                    <a:pt x="93537" y="101211"/>
                  </a:cubicBezTo>
                  <a:lnTo>
                    <a:pt x="106795" y="87954"/>
                  </a:lnTo>
                  <a:cubicBezTo>
                    <a:pt x="108042" y="86786"/>
                    <a:pt x="108042" y="84849"/>
                    <a:pt x="106908" y="83631"/>
                  </a:cubicBezTo>
                  <a:cubicBezTo>
                    <a:pt x="106852" y="83596"/>
                    <a:pt x="106852" y="83562"/>
                    <a:pt x="106795" y="83534"/>
                  </a:cubicBezTo>
                  <a:lnTo>
                    <a:pt x="105775" y="82514"/>
                  </a:lnTo>
                  <a:lnTo>
                    <a:pt x="120223" y="68010"/>
                  </a:lnTo>
                  <a:cubicBezTo>
                    <a:pt x="121809" y="66475"/>
                    <a:pt x="121809" y="63965"/>
                    <a:pt x="120279" y="62401"/>
                  </a:cubicBezTo>
                  <a:cubicBezTo>
                    <a:pt x="120279" y="62384"/>
                    <a:pt x="120223" y="62361"/>
                    <a:pt x="120223" y="62344"/>
                  </a:cubicBezTo>
                  <a:lnTo>
                    <a:pt x="111894" y="54015"/>
                  </a:lnTo>
                  <a:cubicBezTo>
                    <a:pt x="110364" y="52452"/>
                    <a:pt x="107872" y="52424"/>
                    <a:pt x="106285" y="53959"/>
                  </a:cubicBezTo>
                  <a:cubicBezTo>
                    <a:pt x="106285" y="53976"/>
                    <a:pt x="106228" y="53999"/>
                    <a:pt x="106228" y="54015"/>
                  </a:cubicBezTo>
                  <a:lnTo>
                    <a:pt x="96200" y="64044"/>
                  </a:lnTo>
                  <a:lnTo>
                    <a:pt x="57276" y="25120"/>
                  </a:lnTo>
                  <a:lnTo>
                    <a:pt x="67305" y="15092"/>
                  </a:lnTo>
                  <a:cubicBezTo>
                    <a:pt x="68891" y="13557"/>
                    <a:pt x="68891" y="11047"/>
                    <a:pt x="67362" y="9483"/>
                  </a:cubicBezTo>
                  <a:cubicBezTo>
                    <a:pt x="67362" y="9466"/>
                    <a:pt x="67305" y="9443"/>
                    <a:pt x="67305" y="9426"/>
                  </a:cubicBezTo>
                  <a:lnTo>
                    <a:pt x="58976" y="1098"/>
                  </a:lnTo>
                  <a:cubicBezTo>
                    <a:pt x="57447" y="-466"/>
                    <a:pt x="54954" y="-494"/>
                    <a:pt x="53367" y="1041"/>
                  </a:cubicBezTo>
                  <a:cubicBezTo>
                    <a:pt x="53367" y="1058"/>
                    <a:pt x="53311" y="1081"/>
                    <a:pt x="53311" y="1098"/>
                  </a:cubicBezTo>
                  <a:lnTo>
                    <a:pt x="38863" y="15545"/>
                  </a:lnTo>
                  <a:lnTo>
                    <a:pt x="37843" y="14525"/>
                  </a:lnTo>
                  <a:cubicBezTo>
                    <a:pt x="36597" y="13330"/>
                    <a:pt x="34670" y="13330"/>
                    <a:pt x="33424" y="14525"/>
                  </a:cubicBezTo>
                  <a:lnTo>
                    <a:pt x="20110" y="27783"/>
                  </a:lnTo>
                  <a:cubicBezTo>
                    <a:pt x="18920" y="29035"/>
                    <a:pt x="18920" y="31007"/>
                    <a:pt x="20110" y="32259"/>
                  </a:cubicBezTo>
                  <a:lnTo>
                    <a:pt x="22092" y="34185"/>
                  </a:lnTo>
                  <a:lnTo>
                    <a:pt x="18636" y="42401"/>
                  </a:lnTo>
                  <a:cubicBezTo>
                    <a:pt x="18353" y="43154"/>
                    <a:pt x="18183" y="43970"/>
                    <a:pt x="18240" y="44781"/>
                  </a:cubicBezTo>
                  <a:lnTo>
                    <a:pt x="15633" y="44781"/>
                  </a:lnTo>
                  <a:lnTo>
                    <a:pt x="15633" y="44781"/>
                  </a:lnTo>
                  <a:lnTo>
                    <a:pt x="8948" y="38095"/>
                  </a:lnTo>
                  <a:cubicBezTo>
                    <a:pt x="8325" y="37466"/>
                    <a:pt x="7305" y="37460"/>
                    <a:pt x="6682" y="38072"/>
                  </a:cubicBezTo>
                  <a:cubicBezTo>
                    <a:pt x="6682" y="38078"/>
                    <a:pt x="6682" y="38089"/>
                    <a:pt x="6682" y="38095"/>
                  </a:cubicBezTo>
                  <a:lnTo>
                    <a:pt x="2432" y="42344"/>
                  </a:lnTo>
                  <a:cubicBezTo>
                    <a:pt x="1866" y="42894"/>
                    <a:pt x="1809" y="43772"/>
                    <a:pt x="2319" y="44384"/>
                  </a:cubicBezTo>
                  <a:close/>
                  <a:moveTo>
                    <a:pt x="50931" y="114809"/>
                  </a:moveTo>
                  <a:lnTo>
                    <a:pt x="6398" y="70333"/>
                  </a:lnTo>
                  <a:lnTo>
                    <a:pt x="20903" y="52769"/>
                  </a:lnTo>
                  <a:lnTo>
                    <a:pt x="68438" y="100362"/>
                  </a:lnTo>
                  <a:close/>
                  <a:moveTo>
                    <a:pt x="81356" y="85970"/>
                  </a:moveTo>
                  <a:cubicBezTo>
                    <a:pt x="83452" y="88157"/>
                    <a:pt x="83452" y="91602"/>
                    <a:pt x="81356" y="93789"/>
                  </a:cubicBezTo>
                  <a:cubicBezTo>
                    <a:pt x="79147" y="95914"/>
                    <a:pt x="75690" y="95914"/>
                    <a:pt x="73481" y="93789"/>
                  </a:cubicBezTo>
                  <a:cubicBezTo>
                    <a:pt x="71384" y="91602"/>
                    <a:pt x="71384" y="88157"/>
                    <a:pt x="73481" y="85970"/>
                  </a:cubicBezTo>
                  <a:cubicBezTo>
                    <a:pt x="75633" y="83715"/>
                    <a:pt x="79259" y="83653"/>
                    <a:pt x="81469" y="85823"/>
                  </a:cubicBezTo>
                  <a:cubicBezTo>
                    <a:pt x="81526" y="85874"/>
                    <a:pt x="81583" y="85920"/>
                    <a:pt x="81639" y="85970"/>
                  </a:cubicBezTo>
                  <a:close/>
                  <a:moveTo>
                    <a:pt x="88948" y="65517"/>
                  </a:moveTo>
                  <a:cubicBezTo>
                    <a:pt x="90195" y="66752"/>
                    <a:pt x="90195" y="68758"/>
                    <a:pt x="88948" y="69993"/>
                  </a:cubicBezTo>
                  <a:cubicBezTo>
                    <a:pt x="87701" y="71223"/>
                    <a:pt x="85718" y="71223"/>
                    <a:pt x="84472" y="69993"/>
                  </a:cubicBezTo>
                  <a:cubicBezTo>
                    <a:pt x="83226" y="68758"/>
                    <a:pt x="83226" y="66752"/>
                    <a:pt x="84472" y="65517"/>
                  </a:cubicBezTo>
                  <a:cubicBezTo>
                    <a:pt x="85718" y="64288"/>
                    <a:pt x="87701" y="64288"/>
                    <a:pt x="88948" y="65517"/>
                  </a:cubicBezTo>
                  <a:close/>
                  <a:moveTo>
                    <a:pt x="75577" y="61551"/>
                  </a:moveTo>
                  <a:cubicBezTo>
                    <a:pt x="76257" y="60849"/>
                    <a:pt x="77333" y="60814"/>
                    <a:pt x="78070" y="61483"/>
                  </a:cubicBezTo>
                  <a:cubicBezTo>
                    <a:pt x="78070" y="61506"/>
                    <a:pt x="78127" y="61529"/>
                    <a:pt x="78127" y="61551"/>
                  </a:cubicBezTo>
                  <a:cubicBezTo>
                    <a:pt x="78806" y="62220"/>
                    <a:pt x="78863" y="63330"/>
                    <a:pt x="78183" y="64033"/>
                  </a:cubicBezTo>
                  <a:cubicBezTo>
                    <a:pt x="78183" y="64055"/>
                    <a:pt x="78127" y="64078"/>
                    <a:pt x="78127" y="64101"/>
                  </a:cubicBezTo>
                  <a:lnTo>
                    <a:pt x="65775" y="76509"/>
                  </a:lnTo>
                  <a:cubicBezTo>
                    <a:pt x="65095" y="77228"/>
                    <a:pt x="63906" y="77245"/>
                    <a:pt x="63226" y="76554"/>
                  </a:cubicBezTo>
                  <a:cubicBezTo>
                    <a:pt x="63169" y="76537"/>
                    <a:pt x="63169" y="76526"/>
                    <a:pt x="63169" y="76509"/>
                  </a:cubicBezTo>
                  <a:cubicBezTo>
                    <a:pt x="62489" y="75772"/>
                    <a:pt x="62489" y="74639"/>
                    <a:pt x="63169" y="73902"/>
                  </a:cubicBezTo>
                  <a:close/>
                  <a:moveTo>
                    <a:pt x="69401" y="55376"/>
                  </a:moveTo>
                  <a:cubicBezTo>
                    <a:pt x="70138" y="54701"/>
                    <a:pt x="71271" y="54701"/>
                    <a:pt x="72008" y="55376"/>
                  </a:cubicBezTo>
                  <a:cubicBezTo>
                    <a:pt x="72688" y="56112"/>
                    <a:pt x="72688" y="57245"/>
                    <a:pt x="72008" y="57982"/>
                  </a:cubicBezTo>
                  <a:lnTo>
                    <a:pt x="59600" y="70333"/>
                  </a:lnTo>
                  <a:cubicBezTo>
                    <a:pt x="58920" y="71036"/>
                    <a:pt x="57844" y="71064"/>
                    <a:pt x="57107" y="70401"/>
                  </a:cubicBezTo>
                  <a:cubicBezTo>
                    <a:pt x="57107" y="70378"/>
                    <a:pt x="57050" y="70356"/>
                    <a:pt x="57050" y="70333"/>
                  </a:cubicBezTo>
                  <a:cubicBezTo>
                    <a:pt x="56370" y="69664"/>
                    <a:pt x="56314" y="68554"/>
                    <a:pt x="56994" y="67851"/>
                  </a:cubicBezTo>
                  <a:cubicBezTo>
                    <a:pt x="56994" y="67829"/>
                    <a:pt x="57050" y="67806"/>
                    <a:pt x="57050" y="67784"/>
                  </a:cubicBezTo>
                  <a:close/>
                  <a:moveTo>
                    <a:pt x="63282" y="49256"/>
                  </a:moveTo>
                  <a:cubicBezTo>
                    <a:pt x="63962" y="48554"/>
                    <a:pt x="65038" y="48520"/>
                    <a:pt x="65775" y="49188"/>
                  </a:cubicBezTo>
                  <a:cubicBezTo>
                    <a:pt x="65775" y="49211"/>
                    <a:pt x="65832" y="49234"/>
                    <a:pt x="65832" y="49256"/>
                  </a:cubicBezTo>
                  <a:cubicBezTo>
                    <a:pt x="66512" y="49925"/>
                    <a:pt x="66568" y="51035"/>
                    <a:pt x="65888" y="51738"/>
                  </a:cubicBezTo>
                  <a:cubicBezTo>
                    <a:pt x="65888" y="51761"/>
                    <a:pt x="65832" y="51783"/>
                    <a:pt x="65832" y="51806"/>
                  </a:cubicBezTo>
                  <a:lnTo>
                    <a:pt x="53481" y="64214"/>
                  </a:lnTo>
                  <a:cubicBezTo>
                    <a:pt x="52744" y="64888"/>
                    <a:pt x="51611" y="64888"/>
                    <a:pt x="50874" y="64214"/>
                  </a:cubicBezTo>
                  <a:cubicBezTo>
                    <a:pt x="50138" y="63517"/>
                    <a:pt x="50138" y="62373"/>
                    <a:pt x="50818" y="61653"/>
                  </a:cubicBezTo>
                  <a:cubicBezTo>
                    <a:pt x="50818" y="61636"/>
                    <a:pt x="50874" y="61619"/>
                    <a:pt x="50874" y="61608"/>
                  </a:cubicBezTo>
                  <a:close/>
                  <a:moveTo>
                    <a:pt x="57107" y="43081"/>
                  </a:moveTo>
                  <a:cubicBezTo>
                    <a:pt x="57787" y="42378"/>
                    <a:pt x="58863" y="42344"/>
                    <a:pt x="59600" y="43013"/>
                  </a:cubicBezTo>
                  <a:cubicBezTo>
                    <a:pt x="59600" y="43035"/>
                    <a:pt x="59656" y="43058"/>
                    <a:pt x="59656" y="43081"/>
                  </a:cubicBezTo>
                  <a:cubicBezTo>
                    <a:pt x="60393" y="43778"/>
                    <a:pt x="60393" y="44922"/>
                    <a:pt x="59713" y="45642"/>
                  </a:cubicBezTo>
                  <a:cubicBezTo>
                    <a:pt x="59713" y="45659"/>
                    <a:pt x="59656" y="45676"/>
                    <a:pt x="59656" y="45687"/>
                  </a:cubicBezTo>
                  <a:lnTo>
                    <a:pt x="47305" y="58038"/>
                  </a:lnTo>
                  <a:cubicBezTo>
                    <a:pt x="46625" y="58758"/>
                    <a:pt x="45435" y="58775"/>
                    <a:pt x="44755" y="58084"/>
                  </a:cubicBezTo>
                  <a:cubicBezTo>
                    <a:pt x="44699" y="58067"/>
                    <a:pt x="44699" y="58055"/>
                    <a:pt x="44699" y="58038"/>
                  </a:cubicBezTo>
                  <a:cubicBezTo>
                    <a:pt x="44019" y="57319"/>
                    <a:pt x="44019" y="56208"/>
                    <a:pt x="44699" y="55489"/>
                  </a:cubicBezTo>
                  <a:close/>
                  <a:moveTo>
                    <a:pt x="55691" y="32259"/>
                  </a:moveTo>
                  <a:cubicBezTo>
                    <a:pt x="56937" y="33494"/>
                    <a:pt x="56937" y="35500"/>
                    <a:pt x="55691" y="36735"/>
                  </a:cubicBezTo>
                  <a:cubicBezTo>
                    <a:pt x="54444" y="37965"/>
                    <a:pt x="52461" y="37965"/>
                    <a:pt x="51214" y="36735"/>
                  </a:cubicBezTo>
                  <a:cubicBezTo>
                    <a:pt x="50025" y="35483"/>
                    <a:pt x="50025" y="33511"/>
                    <a:pt x="51214" y="32259"/>
                  </a:cubicBezTo>
                  <a:cubicBezTo>
                    <a:pt x="52461" y="31030"/>
                    <a:pt x="54444" y="31030"/>
                    <a:pt x="55691" y="32259"/>
                  </a:cubicBezTo>
                  <a:close/>
                  <a:moveTo>
                    <a:pt x="35237" y="39908"/>
                  </a:moveTo>
                  <a:cubicBezTo>
                    <a:pt x="37334" y="42095"/>
                    <a:pt x="37334" y="45540"/>
                    <a:pt x="35237" y="47727"/>
                  </a:cubicBezTo>
                  <a:cubicBezTo>
                    <a:pt x="33028" y="49812"/>
                    <a:pt x="29628" y="49812"/>
                    <a:pt x="27419" y="47727"/>
                  </a:cubicBezTo>
                  <a:cubicBezTo>
                    <a:pt x="25322" y="45540"/>
                    <a:pt x="25322" y="42095"/>
                    <a:pt x="27419" y="39908"/>
                  </a:cubicBezTo>
                  <a:cubicBezTo>
                    <a:pt x="29628" y="37823"/>
                    <a:pt x="33028" y="37823"/>
                    <a:pt x="35237" y="39908"/>
                  </a:cubicBez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61179D55-E717-4900-A5EE-6E6B9B3E12EF}"/>
                </a:ext>
              </a:extLst>
            </p:cNvPr>
            <p:cNvSpPr/>
            <p:nvPr/>
          </p:nvSpPr>
          <p:spPr>
            <a:xfrm>
              <a:off x="9378195" y="4713744"/>
              <a:ext cx="42898" cy="40536"/>
            </a:xfrm>
            <a:custGeom>
              <a:avLst/>
              <a:gdLst>
                <a:gd name="connsiteX0" fmla="*/ 32144 w 42898"/>
                <a:gd name="connsiteY0" fmla="*/ 21294 h 40536"/>
                <a:gd name="connsiteX1" fmla="*/ 44155 w 42898"/>
                <a:gd name="connsiteY1" fmla="*/ 12795 h 40536"/>
                <a:gd name="connsiteX2" fmla="*/ 44155 w 42898"/>
                <a:gd name="connsiteY2" fmla="*/ 11945 h 40536"/>
                <a:gd name="connsiteX3" fmla="*/ 43418 w 42898"/>
                <a:gd name="connsiteY3" fmla="*/ 11492 h 40536"/>
                <a:gd name="connsiteX4" fmla="*/ 28744 w 42898"/>
                <a:gd name="connsiteY4" fmla="*/ 13135 h 40536"/>
                <a:gd name="connsiteX5" fmla="*/ 28744 w 42898"/>
                <a:gd name="connsiteY5" fmla="*/ 1520 h 40536"/>
                <a:gd name="connsiteX6" fmla="*/ 28234 w 42898"/>
                <a:gd name="connsiteY6" fmla="*/ 840 h 40536"/>
                <a:gd name="connsiteX7" fmla="*/ 27441 w 42898"/>
                <a:gd name="connsiteY7" fmla="*/ 840 h 40536"/>
                <a:gd name="connsiteX8" fmla="*/ 20472 w 42898"/>
                <a:gd name="connsiteY8" fmla="*/ 10302 h 40536"/>
                <a:gd name="connsiteX9" fmla="*/ 9140 w 42898"/>
                <a:gd name="connsiteY9" fmla="*/ 47 h 40536"/>
                <a:gd name="connsiteX10" fmla="*/ 8234 w 42898"/>
                <a:gd name="connsiteY10" fmla="*/ 47 h 40536"/>
                <a:gd name="connsiteX11" fmla="*/ 8234 w 42898"/>
                <a:gd name="connsiteY11" fmla="*/ 897 h 40536"/>
                <a:gd name="connsiteX12" fmla="*/ 13333 w 42898"/>
                <a:gd name="connsiteY12" fmla="*/ 15288 h 40536"/>
                <a:gd name="connsiteX13" fmla="*/ 2002 w 42898"/>
                <a:gd name="connsiteY13" fmla="*/ 17724 h 40536"/>
                <a:gd name="connsiteX14" fmla="*/ 1435 w 42898"/>
                <a:gd name="connsiteY14" fmla="*/ 18347 h 40536"/>
                <a:gd name="connsiteX15" fmla="*/ 1889 w 42898"/>
                <a:gd name="connsiteY15" fmla="*/ 19084 h 40536"/>
                <a:gd name="connsiteX16" fmla="*/ 12427 w 42898"/>
                <a:gd name="connsiteY16" fmla="*/ 23730 h 40536"/>
                <a:gd name="connsiteX17" fmla="*/ 6761 w 42898"/>
                <a:gd name="connsiteY17" fmla="*/ 35061 h 40536"/>
                <a:gd name="connsiteX18" fmla="*/ 6761 w 42898"/>
                <a:gd name="connsiteY18" fmla="*/ 35911 h 40536"/>
                <a:gd name="connsiteX19" fmla="*/ 7611 w 42898"/>
                <a:gd name="connsiteY19" fmla="*/ 35911 h 40536"/>
                <a:gd name="connsiteX20" fmla="*/ 18942 w 42898"/>
                <a:gd name="connsiteY20" fmla="*/ 29566 h 40536"/>
                <a:gd name="connsiteX21" fmla="*/ 23928 w 42898"/>
                <a:gd name="connsiteY21" fmla="*/ 40047 h 40536"/>
                <a:gd name="connsiteX22" fmla="*/ 24608 w 42898"/>
                <a:gd name="connsiteY22" fmla="*/ 40444 h 40536"/>
                <a:gd name="connsiteX23" fmla="*/ 24608 w 42898"/>
                <a:gd name="connsiteY23" fmla="*/ 40444 h 40536"/>
                <a:gd name="connsiteX24" fmla="*/ 25232 w 42898"/>
                <a:gd name="connsiteY24" fmla="*/ 39877 h 40536"/>
                <a:gd name="connsiteX25" fmla="*/ 27271 w 42898"/>
                <a:gd name="connsiteY25" fmla="*/ 28546 h 40536"/>
                <a:gd name="connsiteX26" fmla="*/ 43135 w 42898"/>
                <a:gd name="connsiteY26" fmla="*/ 34211 h 40536"/>
                <a:gd name="connsiteX27" fmla="*/ 43985 w 42898"/>
                <a:gd name="connsiteY27" fmla="*/ 33872 h 40536"/>
                <a:gd name="connsiteX28" fmla="*/ 43985 w 42898"/>
                <a:gd name="connsiteY28" fmla="*/ 33022 h 40536"/>
                <a:gd name="connsiteX29" fmla="*/ 20812 w 42898"/>
                <a:gd name="connsiteY29" fmla="*/ 26279 h 40536"/>
                <a:gd name="connsiteX30" fmla="*/ 20246 w 42898"/>
                <a:gd name="connsiteY30" fmla="*/ 25826 h 40536"/>
                <a:gd name="connsiteX31" fmla="*/ 20246 w 42898"/>
                <a:gd name="connsiteY31" fmla="*/ 25826 h 40536"/>
                <a:gd name="connsiteX32" fmla="*/ 19792 w 42898"/>
                <a:gd name="connsiteY32" fmla="*/ 25826 h 40536"/>
                <a:gd name="connsiteX33" fmla="*/ 13617 w 42898"/>
                <a:gd name="connsiteY33" fmla="*/ 29396 h 40536"/>
                <a:gd name="connsiteX34" fmla="*/ 16846 w 42898"/>
                <a:gd name="connsiteY34" fmla="*/ 23107 h 40536"/>
                <a:gd name="connsiteX35" fmla="*/ 16846 w 42898"/>
                <a:gd name="connsiteY35" fmla="*/ 22427 h 40536"/>
                <a:gd name="connsiteX36" fmla="*/ 16393 w 42898"/>
                <a:gd name="connsiteY36" fmla="*/ 21917 h 40536"/>
                <a:gd name="connsiteX37" fmla="*/ 10217 w 42898"/>
                <a:gd name="connsiteY37" fmla="*/ 19197 h 40536"/>
                <a:gd name="connsiteX38" fmla="*/ 16789 w 42898"/>
                <a:gd name="connsiteY38" fmla="*/ 17781 h 40536"/>
                <a:gd name="connsiteX39" fmla="*/ 17356 w 42898"/>
                <a:gd name="connsiteY39" fmla="*/ 17328 h 40536"/>
                <a:gd name="connsiteX40" fmla="*/ 17356 w 42898"/>
                <a:gd name="connsiteY40" fmla="*/ 16648 h 40536"/>
                <a:gd name="connsiteX41" fmla="*/ 14693 w 42898"/>
                <a:gd name="connsiteY41" fmla="*/ 9056 h 40536"/>
                <a:gd name="connsiteX42" fmla="*/ 20358 w 42898"/>
                <a:gd name="connsiteY42" fmla="*/ 14721 h 40536"/>
                <a:gd name="connsiteX43" fmla="*/ 21038 w 42898"/>
                <a:gd name="connsiteY43" fmla="*/ 14721 h 40536"/>
                <a:gd name="connsiteX44" fmla="*/ 21662 w 42898"/>
                <a:gd name="connsiteY44" fmla="*/ 14381 h 40536"/>
                <a:gd name="connsiteX45" fmla="*/ 25741 w 42898"/>
                <a:gd name="connsiteY45" fmla="*/ 8716 h 40536"/>
                <a:gd name="connsiteX46" fmla="*/ 25741 w 42898"/>
                <a:gd name="connsiteY46" fmla="*/ 15515 h 40536"/>
                <a:gd name="connsiteX47" fmla="*/ 25741 w 42898"/>
                <a:gd name="connsiteY47" fmla="*/ 16194 h 40536"/>
                <a:gd name="connsiteX48" fmla="*/ 26421 w 42898"/>
                <a:gd name="connsiteY48" fmla="*/ 16194 h 40536"/>
                <a:gd name="connsiteX49" fmla="*/ 34240 w 42898"/>
                <a:gd name="connsiteY49" fmla="*/ 15288 h 40536"/>
                <a:gd name="connsiteX50" fmla="*/ 27724 w 42898"/>
                <a:gd name="connsiteY50" fmla="*/ 19877 h 40536"/>
                <a:gd name="connsiteX51" fmla="*/ 27385 w 42898"/>
                <a:gd name="connsiteY51" fmla="*/ 20500 h 40536"/>
                <a:gd name="connsiteX52" fmla="*/ 27385 w 42898"/>
                <a:gd name="connsiteY52" fmla="*/ 21180 h 40536"/>
                <a:gd name="connsiteX53" fmla="*/ 33617 w 42898"/>
                <a:gd name="connsiteY53" fmla="*/ 27469 h 40536"/>
                <a:gd name="connsiteX54" fmla="*/ 25514 w 42898"/>
                <a:gd name="connsiteY54" fmla="*/ 24580 h 40536"/>
                <a:gd name="connsiteX55" fmla="*/ 24835 w 42898"/>
                <a:gd name="connsiteY55" fmla="*/ 24580 h 40536"/>
                <a:gd name="connsiteX56" fmla="*/ 24382 w 42898"/>
                <a:gd name="connsiteY56" fmla="*/ 25146 h 40536"/>
                <a:gd name="connsiteX57" fmla="*/ 23191 w 42898"/>
                <a:gd name="connsiteY57" fmla="*/ 31945 h 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2898" h="40536">
                  <a:moveTo>
                    <a:pt x="32144" y="21294"/>
                  </a:moveTo>
                  <a:lnTo>
                    <a:pt x="44155" y="12795"/>
                  </a:lnTo>
                  <a:cubicBezTo>
                    <a:pt x="44382" y="12557"/>
                    <a:pt x="44382" y="12183"/>
                    <a:pt x="44155" y="11945"/>
                  </a:cubicBezTo>
                  <a:cubicBezTo>
                    <a:pt x="44042" y="11651"/>
                    <a:pt x="43758" y="11469"/>
                    <a:pt x="43418" y="11492"/>
                  </a:cubicBezTo>
                  <a:lnTo>
                    <a:pt x="28744" y="13135"/>
                  </a:lnTo>
                  <a:lnTo>
                    <a:pt x="28744" y="1520"/>
                  </a:lnTo>
                  <a:cubicBezTo>
                    <a:pt x="28744" y="1203"/>
                    <a:pt x="28517" y="920"/>
                    <a:pt x="28234" y="840"/>
                  </a:cubicBezTo>
                  <a:cubicBezTo>
                    <a:pt x="28008" y="670"/>
                    <a:pt x="27667" y="670"/>
                    <a:pt x="27441" y="840"/>
                  </a:cubicBezTo>
                  <a:lnTo>
                    <a:pt x="20472" y="10302"/>
                  </a:lnTo>
                  <a:lnTo>
                    <a:pt x="9140" y="47"/>
                  </a:lnTo>
                  <a:cubicBezTo>
                    <a:pt x="8858" y="-140"/>
                    <a:pt x="8517" y="-140"/>
                    <a:pt x="8234" y="47"/>
                  </a:cubicBezTo>
                  <a:cubicBezTo>
                    <a:pt x="8064" y="302"/>
                    <a:pt x="8064" y="642"/>
                    <a:pt x="8234" y="897"/>
                  </a:cubicBezTo>
                  <a:lnTo>
                    <a:pt x="13333" y="15288"/>
                  </a:lnTo>
                  <a:lnTo>
                    <a:pt x="2002" y="17724"/>
                  </a:lnTo>
                  <a:cubicBezTo>
                    <a:pt x="1719" y="17804"/>
                    <a:pt x="1492" y="18047"/>
                    <a:pt x="1435" y="18347"/>
                  </a:cubicBezTo>
                  <a:cubicBezTo>
                    <a:pt x="1378" y="18670"/>
                    <a:pt x="1605" y="18976"/>
                    <a:pt x="1889" y="19084"/>
                  </a:cubicBezTo>
                  <a:lnTo>
                    <a:pt x="12427" y="23730"/>
                  </a:lnTo>
                  <a:lnTo>
                    <a:pt x="6761" y="35061"/>
                  </a:lnTo>
                  <a:cubicBezTo>
                    <a:pt x="6591" y="35322"/>
                    <a:pt x="6591" y="35651"/>
                    <a:pt x="6761" y="35911"/>
                  </a:cubicBezTo>
                  <a:cubicBezTo>
                    <a:pt x="6987" y="36110"/>
                    <a:pt x="7384" y="36110"/>
                    <a:pt x="7611" y="35911"/>
                  </a:cubicBezTo>
                  <a:lnTo>
                    <a:pt x="18942" y="29566"/>
                  </a:lnTo>
                  <a:lnTo>
                    <a:pt x="23928" y="40047"/>
                  </a:lnTo>
                  <a:cubicBezTo>
                    <a:pt x="24041" y="40291"/>
                    <a:pt x="24325" y="40444"/>
                    <a:pt x="24608" y="40444"/>
                  </a:cubicBezTo>
                  <a:lnTo>
                    <a:pt x="24608" y="40444"/>
                  </a:lnTo>
                  <a:cubicBezTo>
                    <a:pt x="24891" y="40404"/>
                    <a:pt x="25175" y="40177"/>
                    <a:pt x="25232" y="39877"/>
                  </a:cubicBezTo>
                  <a:lnTo>
                    <a:pt x="27271" y="28546"/>
                  </a:lnTo>
                  <a:lnTo>
                    <a:pt x="43135" y="34211"/>
                  </a:lnTo>
                  <a:cubicBezTo>
                    <a:pt x="43475" y="34308"/>
                    <a:pt x="43815" y="34166"/>
                    <a:pt x="43985" y="33872"/>
                  </a:cubicBezTo>
                  <a:cubicBezTo>
                    <a:pt x="44212" y="33622"/>
                    <a:pt x="44212" y="33271"/>
                    <a:pt x="43985" y="33022"/>
                  </a:cubicBezTo>
                  <a:close/>
                  <a:moveTo>
                    <a:pt x="20812" y="26279"/>
                  </a:moveTo>
                  <a:cubicBezTo>
                    <a:pt x="20699" y="26047"/>
                    <a:pt x="20472" y="25877"/>
                    <a:pt x="20246" y="25826"/>
                  </a:cubicBezTo>
                  <a:lnTo>
                    <a:pt x="20246" y="25826"/>
                  </a:lnTo>
                  <a:lnTo>
                    <a:pt x="19792" y="25826"/>
                  </a:lnTo>
                  <a:lnTo>
                    <a:pt x="13617" y="29396"/>
                  </a:lnTo>
                  <a:lnTo>
                    <a:pt x="16846" y="23107"/>
                  </a:lnTo>
                  <a:cubicBezTo>
                    <a:pt x="16959" y="22891"/>
                    <a:pt x="16959" y="22642"/>
                    <a:pt x="16846" y="22427"/>
                  </a:cubicBezTo>
                  <a:cubicBezTo>
                    <a:pt x="16789" y="22189"/>
                    <a:pt x="16620" y="21991"/>
                    <a:pt x="16393" y="21917"/>
                  </a:cubicBezTo>
                  <a:lnTo>
                    <a:pt x="10217" y="19197"/>
                  </a:lnTo>
                  <a:lnTo>
                    <a:pt x="16789" y="17781"/>
                  </a:lnTo>
                  <a:cubicBezTo>
                    <a:pt x="17016" y="17713"/>
                    <a:pt x="17243" y="17549"/>
                    <a:pt x="17356" y="17328"/>
                  </a:cubicBezTo>
                  <a:cubicBezTo>
                    <a:pt x="17470" y="17112"/>
                    <a:pt x="17470" y="16863"/>
                    <a:pt x="17356" y="16648"/>
                  </a:cubicBezTo>
                  <a:lnTo>
                    <a:pt x="14693" y="9056"/>
                  </a:lnTo>
                  <a:lnTo>
                    <a:pt x="20358" y="14721"/>
                  </a:lnTo>
                  <a:cubicBezTo>
                    <a:pt x="20585" y="14806"/>
                    <a:pt x="20812" y="14806"/>
                    <a:pt x="21038" y="14721"/>
                  </a:cubicBezTo>
                  <a:cubicBezTo>
                    <a:pt x="21265" y="14693"/>
                    <a:pt x="21492" y="14568"/>
                    <a:pt x="21662" y="14381"/>
                  </a:cubicBezTo>
                  <a:lnTo>
                    <a:pt x="25741" y="8716"/>
                  </a:lnTo>
                  <a:lnTo>
                    <a:pt x="25741" y="15515"/>
                  </a:lnTo>
                  <a:cubicBezTo>
                    <a:pt x="25628" y="15730"/>
                    <a:pt x="25628" y="15979"/>
                    <a:pt x="25741" y="16194"/>
                  </a:cubicBezTo>
                  <a:cubicBezTo>
                    <a:pt x="25968" y="16285"/>
                    <a:pt x="26194" y="16285"/>
                    <a:pt x="26421" y="16194"/>
                  </a:cubicBezTo>
                  <a:lnTo>
                    <a:pt x="34240" y="15288"/>
                  </a:lnTo>
                  <a:lnTo>
                    <a:pt x="27724" y="19877"/>
                  </a:lnTo>
                  <a:cubicBezTo>
                    <a:pt x="27554" y="20036"/>
                    <a:pt x="27441" y="20257"/>
                    <a:pt x="27385" y="20500"/>
                  </a:cubicBezTo>
                  <a:cubicBezTo>
                    <a:pt x="27271" y="20716"/>
                    <a:pt x="27271" y="20965"/>
                    <a:pt x="27385" y="21180"/>
                  </a:cubicBezTo>
                  <a:lnTo>
                    <a:pt x="33617" y="27469"/>
                  </a:lnTo>
                  <a:lnTo>
                    <a:pt x="25514" y="24580"/>
                  </a:lnTo>
                  <a:cubicBezTo>
                    <a:pt x="25288" y="24467"/>
                    <a:pt x="25061" y="24467"/>
                    <a:pt x="24835" y="24580"/>
                  </a:cubicBezTo>
                  <a:cubicBezTo>
                    <a:pt x="24608" y="24699"/>
                    <a:pt x="24438" y="24903"/>
                    <a:pt x="24382" y="25146"/>
                  </a:cubicBezTo>
                  <a:lnTo>
                    <a:pt x="23191" y="31945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E032C891-F525-48C3-8659-903C47A4C1FA}"/>
                </a:ext>
              </a:extLst>
            </p:cNvPr>
            <p:cNvSpPr/>
            <p:nvPr/>
          </p:nvSpPr>
          <p:spPr>
            <a:xfrm>
              <a:off x="9367382" y="4759324"/>
              <a:ext cx="137790" cy="7875"/>
            </a:xfrm>
            <a:custGeom>
              <a:avLst/>
              <a:gdLst>
                <a:gd name="connsiteX0" fmla="*/ 0 w 137790"/>
                <a:gd name="connsiteY0" fmla="*/ 0 h 7875"/>
                <a:gd name="connsiteX1" fmla="*/ 137791 w 137790"/>
                <a:gd name="connsiteY1" fmla="*/ 0 h 7875"/>
                <a:gd name="connsiteX2" fmla="*/ 137791 w 137790"/>
                <a:gd name="connsiteY2" fmla="*/ 7876 h 7875"/>
                <a:gd name="connsiteX3" fmla="*/ 0 w 137790"/>
                <a:gd name="connsiteY3" fmla="*/ 7876 h 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790" h="7875">
                  <a:moveTo>
                    <a:pt x="0" y="0"/>
                  </a:moveTo>
                  <a:lnTo>
                    <a:pt x="137791" y="0"/>
                  </a:lnTo>
                  <a:lnTo>
                    <a:pt x="137791" y="7876"/>
                  </a:lnTo>
                  <a:lnTo>
                    <a:pt x="0" y="7876"/>
                  </a:lnTo>
                  <a:close/>
                </a:path>
              </a:pathLst>
            </a:custGeom>
            <a:solidFill>
              <a:srgbClr val="FFFFFF"/>
            </a:solidFill>
            <a:ln w="56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1" name="Group 24">
              <a:extLst>
                <a:ext uri="{FF2B5EF4-FFF2-40B4-BE49-F238E27FC236}">
                  <a16:creationId xmlns:a16="http://schemas.microsoft.com/office/drawing/2014/main" id="{5448CC5F-5FAB-4877-8C5F-8AB86B9055C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126798" y="1567049"/>
              <a:ext cx="473324" cy="337719"/>
              <a:chOff x="4110" y="1148"/>
              <a:chExt cx="548" cy="391"/>
            </a:xfrm>
          </p:grpSpPr>
          <p:sp>
            <p:nvSpPr>
              <p:cNvPr id="266" name="AutoShape 23">
                <a:extLst>
                  <a:ext uri="{FF2B5EF4-FFF2-40B4-BE49-F238E27FC236}">
                    <a16:creationId xmlns:a16="http://schemas.microsoft.com/office/drawing/2014/main" id="{2207FC4A-5A84-4E22-BAB8-7B794DD548D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110" y="1148"/>
                <a:ext cx="548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25">
                <a:extLst>
                  <a:ext uri="{FF2B5EF4-FFF2-40B4-BE49-F238E27FC236}">
                    <a16:creationId xmlns:a16="http://schemas.microsoft.com/office/drawing/2014/main" id="{68E627D0-5F67-4012-9BD9-D53E381063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03" y="1150"/>
                <a:ext cx="560" cy="391"/>
              </a:xfrm>
              <a:custGeom>
                <a:avLst/>
                <a:gdLst>
                  <a:gd name="T0" fmla="*/ 181 w 233"/>
                  <a:gd name="T1" fmla="*/ 97 h 162"/>
                  <a:gd name="T2" fmla="*/ 210 w 233"/>
                  <a:gd name="T3" fmla="*/ 97 h 162"/>
                  <a:gd name="T4" fmla="*/ 162 w 233"/>
                  <a:gd name="T5" fmla="*/ 95 h 162"/>
                  <a:gd name="T6" fmla="*/ 150 w 233"/>
                  <a:gd name="T7" fmla="*/ 109 h 162"/>
                  <a:gd name="T8" fmla="*/ 78 w 233"/>
                  <a:gd name="T9" fmla="*/ 105 h 162"/>
                  <a:gd name="T10" fmla="*/ 74 w 233"/>
                  <a:gd name="T11" fmla="*/ 89 h 162"/>
                  <a:gd name="T12" fmla="*/ 162 w 233"/>
                  <a:gd name="T13" fmla="*/ 95 h 162"/>
                  <a:gd name="T14" fmla="*/ 24 w 233"/>
                  <a:gd name="T15" fmla="*/ 97 h 162"/>
                  <a:gd name="T16" fmla="*/ 53 w 233"/>
                  <a:gd name="T17" fmla="*/ 97 h 162"/>
                  <a:gd name="T18" fmla="*/ 38 w 233"/>
                  <a:gd name="T19" fmla="*/ 50 h 162"/>
                  <a:gd name="T20" fmla="*/ 53 w 233"/>
                  <a:gd name="T21" fmla="*/ 22 h 162"/>
                  <a:gd name="T22" fmla="*/ 63 w 233"/>
                  <a:gd name="T23" fmla="*/ 9 h 162"/>
                  <a:gd name="T24" fmla="*/ 174 w 233"/>
                  <a:gd name="T25" fmla="*/ 11 h 162"/>
                  <a:gd name="T26" fmla="*/ 193 w 233"/>
                  <a:gd name="T27" fmla="*/ 45 h 162"/>
                  <a:gd name="T28" fmla="*/ 192 w 233"/>
                  <a:gd name="T29" fmla="*/ 55 h 162"/>
                  <a:gd name="T30" fmla="*/ 116 w 233"/>
                  <a:gd name="T31" fmla="*/ 58 h 162"/>
                  <a:gd name="T32" fmla="*/ 38 w 233"/>
                  <a:gd name="T33" fmla="*/ 50 h 162"/>
                  <a:gd name="T34" fmla="*/ 217 w 233"/>
                  <a:gd name="T35" fmla="*/ 66 h 162"/>
                  <a:gd name="T36" fmla="*/ 231 w 233"/>
                  <a:gd name="T37" fmla="*/ 55 h 162"/>
                  <a:gd name="T38" fmla="*/ 205 w 233"/>
                  <a:gd name="T39" fmla="*/ 47 h 162"/>
                  <a:gd name="T40" fmla="*/ 58 w 233"/>
                  <a:gd name="T41" fmla="*/ 1 h 162"/>
                  <a:gd name="T42" fmla="*/ 10 w 233"/>
                  <a:gd name="T43" fmla="*/ 47 h 162"/>
                  <a:gd name="T44" fmla="*/ 10 w 233"/>
                  <a:gd name="T45" fmla="*/ 62 h 162"/>
                  <a:gd name="T46" fmla="*/ 14 w 233"/>
                  <a:gd name="T47" fmla="*/ 68 h 162"/>
                  <a:gd name="T48" fmla="*/ 223 w 233"/>
                  <a:gd name="T49" fmla="*/ 133 h 162"/>
                  <a:gd name="T50" fmla="*/ 10 w 233"/>
                  <a:gd name="T51" fmla="*/ 139 h 162"/>
                  <a:gd name="T52" fmla="*/ 17 w 233"/>
                  <a:gd name="T53" fmla="*/ 162 h 162"/>
                  <a:gd name="T54" fmla="*/ 46 w 233"/>
                  <a:gd name="T55" fmla="*/ 156 h 162"/>
                  <a:gd name="T56" fmla="*/ 45 w 233"/>
                  <a:gd name="T57" fmla="*/ 144 h 162"/>
                  <a:gd name="T58" fmla="*/ 187 w 233"/>
                  <a:gd name="T59" fmla="*/ 144 h 162"/>
                  <a:gd name="T60" fmla="*/ 194 w 233"/>
                  <a:gd name="T61" fmla="*/ 162 h 162"/>
                  <a:gd name="T62" fmla="*/ 223 w 233"/>
                  <a:gd name="T63" fmla="*/ 155 h 162"/>
                  <a:gd name="T64" fmla="*/ 188 w 233"/>
                  <a:gd name="T65" fmla="*/ 1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3" h="162">
                    <a:moveTo>
                      <a:pt x="195" y="110"/>
                    </a:moveTo>
                    <a:cubicBezTo>
                      <a:pt x="187" y="110"/>
                      <a:pt x="181" y="104"/>
                      <a:pt x="181" y="97"/>
                    </a:cubicBezTo>
                    <a:cubicBezTo>
                      <a:pt x="181" y="89"/>
                      <a:pt x="187" y="83"/>
                      <a:pt x="195" y="83"/>
                    </a:cubicBezTo>
                    <a:cubicBezTo>
                      <a:pt x="203" y="83"/>
                      <a:pt x="210" y="89"/>
                      <a:pt x="210" y="97"/>
                    </a:cubicBezTo>
                    <a:cubicBezTo>
                      <a:pt x="210" y="104"/>
                      <a:pt x="203" y="110"/>
                      <a:pt x="195" y="110"/>
                    </a:cubicBezTo>
                    <a:moveTo>
                      <a:pt x="162" y="95"/>
                    </a:move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54" y="107"/>
                      <a:pt x="152" y="109"/>
                      <a:pt x="150" y="109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1" y="109"/>
                      <a:pt x="79" y="107"/>
                      <a:pt x="78" y="105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70" y="92"/>
                      <a:pt x="71" y="89"/>
                      <a:pt x="74" y="89"/>
                    </a:cubicBezTo>
                    <a:cubicBezTo>
                      <a:pt x="159" y="89"/>
                      <a:pt x="159" y="89"/>
                      <a:pt x="159" y="89"/>
                    </a:cubicBezTo>
                    <a:cubicBezTo>
                      <a:pt x="162" y="89"/>
                      <a:pt x="164" y="92"/>
                      <a:pt x="162" y="95"/>
                    </a:cubicBezTo>
                    <a:moveTo>
                      <a:pt x="38" y="110"/>
                    </a:moveTo>
                    <a:cubicBezTo>
                      <a:pt x="30" y="110"/>
                      <a:pt x="24" y="104"/>
                      <a:pt x="24" y="97"/>
                    </a:cubicBezTo>
                    <a:cubicBezTo>
                      <a:pt x="24" y="89"/>
                      <a:pt x="30" y="83"/>
                      <a:pt x="38" y="83"/>
                    </a:cubicBezTo>
                    <a:cubicBezTo>
                      <a:pt x="46" y="83"/>
                      <a:pt x="53" y="89"/>
                      <a:pt x="53" y="97"/>
                    </a:cubicBezTo>
                    <a:cubicBezTo>
                      <a:pt x="53" y="104"/>
                      <a:pt x="46" y="110"/>
                      <a:pt x="38" y="110"/>
                    </a:cubicBezTo>
                    <a:moveTo>
                      <a:pt x="38" y="50"/>
                    </a:moveTo>
                    <a:cubicBezTo>
                      <a:pt x="39" y="48"/>
                      <a:pt x="40" y="47"/>
                      <a:pt x="40" y="45"/>
                    </a:cubicBezTo>
                    <a:cubicBezTo>
                      <a:pt x="44" y="38"/>
                      <a:pt x="49" y="29"/>
                      <a:pt x="53" y="22"/>
                    </a:cubicBezTo>
                    <a:cubicBezTo>
                      <a:pt x="56" y="16"/>
                      <a:pt x="58" y="13"/>
                      <a:pt x="59" y="11"/>
                    </a:cubicBezTo>
                    <a:cubicBezTo>
                      <a:pt x="60" y="10"/>
                      <a:pt x="62" y="10"/>
                      <a:pt x="63" y="9"/>
                    </a:cubicBezTo>
                    <a:cubicBezTo>
                      <a:pt x="77" y="8"/>
                      <a:pt x="156" y="8"/>
                      <a:pt x="170" y="9"/>
                    </a:cubicBezTo>
                    <a:cubicBezTo>
                      <a:pt x="172" y="10"/>
                      <a:pt x="173" y="10"/>
                      <a:pt x="174" y="11"/>
                    </a:cubicBezTo>
                    <a:cubicBezTo>
                      <a:pt x="175" y="13"/>
                      <a:pt x="177" y="16"/>
                      <a:pt x="181" y="22"/>
                    </a:cubicBezTo>
                    <a:cubicBezTo>
                      <a:pt x="185" y="29"/>
                      <a:pt x="189" y="38"/>
                      <a:pt x="193" y="45"/>
                    </a:cubicBezTo>
                    <a:cubicBezTo>
                      <a:pt x="194" y="47"/>
                      <a:pt x="194" y="48"/>
                      <a:pt x="195" y="50"/>
                    </a:cubicBezTo>
                    <a:cubicBezTo>
                      <a:pt x="196" y="52"/>
                      <a:pt x="194" y="54"/>
                      <a:pt x="192" y="55"/>
                    </a:cubicBezTo>
                    <a:cubicBezTo>
                      <a:pt x="181" y="56"/>
                      <a:pt x="152" y="58"/>
                      <a:pt x="117" y="58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81" y="58"/>
                      <a:pt x="52" y="56"/>
                      <a:pt x="41" y="55"/>
                    </a:cubicBezTo>
                    <a:cubicBezTo>
                      <a:pt x="39" y="54"/>
                      <a:pt x="37" y="52"/>
                      <a:pt x="38" y="50"/>
                    </a:cubicBezTo>
                    <a:moveTo>
                      <a:pt x="217" y="66"/>
                    </a:moveTo>
                    <a:cubicBezTo>
                      <a:pt x="217" y="66"/>
                      <a:pt x="217" y="66"/>
                      <a:pt x="217" y="66"/>
                    </a:cubicBezTo>
                    <a:cubicBezTo>
                      <a:pt x="213" y="63"/>
                      <a:pt x="223" y="62"/>
                      <a:pt x="223" y="62"/>
                    </a:cubicBezTo>
                    <a:cubicBezTo>
                      <a:pt x="227" y="62"/>
                      <a:pt x="231" y="59"/>
                      <a:pt x="231" y="55"/>
                    </a:cubicBezTo>
                    <a:cubicBezTo>
                      <a:pt x="231" y="51"/>
                      <a:pt x="227" y="47"/>
                      <a:pt x="223" y="47"/>
                    </a:cubicBezTo>
                    <a:cubicBezTo>
                      <a:pt x="205" y="47"/>
                      <a:pt x="205" y="47"/>
                      <a:pt x="205" y="47"/>
                    </a:cubicBezTo>
                    <a:cubicBezTo>
                      <a:pt x="196" y="29"/>
                      <a:pt x="184" y="2"/>
                      <a:pt x="175" y="1"/>
                    </a:cubicBezTo>
                    <a:cubicBezTo>
                      <a:pt x="163" y="0"/>
                      <a:pt x="71" y="0"/>
                      <a:pt x="58" y="1"/>
                    </a:cubicBezTo>
                    <a:cubicBezTo>
                      <a:pt x="49" y="2"/>
                      <a:pt x="37" y="29"/>
                      <a:pt x="28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6" y="47"/>
                      <a:pt x="3" y="51"/>
                      <a:pt x="3" y="55"/>
                    </a:cubicBezTo>
                    <a:cubicBezTo>
                      <a:pt x="3" y="59"/>
                      <a:pt x="6" y="62"/>
                      <a:pt x="10" y="62"/>
                    </a:cubicBezTo>
                    <a:cubicBezTo>
                      <a:pt x="10" y="62"/>
                      <a:pt x="20" y="63"/>
                      <a:pt x="16" y="66"/>
                    </a:cubicBezTo>
                    <a:cubicBezTo>
                      <a:pt x="15" y="67"/>
                      <a:pt x="15" y="67"/>
                      <a:pt x="14" y="68"/>
                    </a:cubicBezTo>
                    <a:cubicBezTo>
                      <a:pt x="0" y="80"/>
                      <a:pt x="2" y="123"/>
                      <a:pt x="10" y="133"/>
                    </a:cubicBezTo>
                    <a:cubicBezTo>
                      <a:pt x="20" y="144"/>
                      <a:pt x="214" y="144"/>
                      <a:pt x="223" y="133"/>
                    </a:cubicBezTo>
                    <a:cubicBezTo>
                      <a:pt x="232" y="122"/>
                      <a:pt x="233" y="77"/>
                      <a:pt x="217" y="66"/>
                    </a:cubicBezTo>
                    <a:moveTo>
                      <a:pt x="10" y="139"/>
                    </a:moveTo>
                    <a:cubicBezTo>
                      <a:pt x="10" y="155"/>
                      <a:pt x="10" y="155"/>
                      <a:pt x="10" y="155"/>
                    </a:cubicBezTo>
                    <a:cubicBezTo>
                      <a:pt x="10" y="159"/>
                      <a:pt x="13" y="162"/>
                      <a:pt x="17" y="162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43" y="162"/>
                      <a:pt x="46" y="159"/>
                      <a:pt x="46" y="156"/>
                    </a:cubicBezTo>
                    <a:cubicBezTo>
                      <a:pt x="46" y="144"/>
                      <a:pt x="46" y="144"/>
                      <a:pt x="46" y="144"/>
                    </a:cubicBezTo>
                    <a:cubicBezTo>
                      <a:pt x="46" y="144"/>
                      <a:pt x="46" y="144"/>
                      <a:pt x="45" y="144"/>
                    </a:cubicBezTo>
                    <a:cubicBezTo>
                      <a:pt x="24" y="142"/>
                      <a:pt x="15" y="141"/>
                      <a:pt x="10" y="139"/>
                    </a:cubicBezTo>
                    <a:moveTo>
                      <a:pt x="187" y="144"/>
                    </a:moveTo>
                    <a:cubicBezTo>
                      <a:pt x="187" y="155"/>
                      <a:pt x="187" y="155"/>
                      <a:pt x="187" y="155"/>
                    </a:cubicBezTo>
                    <a:cubicBezTo>
                      <a:pt x="187" y="159"/>
                      <a:pt x="190" y="162"/>
                      <a:pt x="194" y="162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20" y="162"/>
                      <a:pt x="223" y="158"/>
                      <a:pt x="223" y="155"/>
                    </a:cubicBezTo>
                    <a:cubicBezTo>
                      <a:pt x="223" y="139"/>
                      <a:pt x="223" y="139"/>
                      <a:pt x="223" y="139"/>
                    </a:cubicBezTo>
                    <a:cubicBezTo>
                      <a:pt x="218" y="141"/>
                      <a:pt x="209" y="142"/>
                      <a:pt x="188" y="144"/>
                    </a:cubicBezTo>
                    <a:cubicBezTo>
                      <a:pt x="188" y="144"/>
                      <a:pt x="187" y="144"/>
                      <a:pt x="187" y="1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2" name="Group 28">
              <a:extLst>
                <a:ext uri="{FF2B5EF4-FFF2-40B4-BE49-F238E27FC236}">
                  <a16:creationId xmlns:a16="http://schemas.microsoft.com/office/drawing/2014/main" id="{F5AB6EBE-E144-45C5-B7BC-B8B29150732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779402" y="1097281"/>
              <a:ext cx="341706" cy="276648"/>
              <a:chOff x="5065" y="1082"/>
              <a:chExt cx="562" cy="455"/>
            </a:xfrm>
          </p:grpSpPr>
          <p:sp>
            <p:nvSpPr>
              <p:cNvPr id="264" name="AutoShape 27">
                <a:extLst>
                  <a:ext uri="{FF2B5EF4-FFF2-40B4-BE49-F238E27FC236}">
                    <a16:creationId xmlns:a16="http://schemas.microsoft.com/office/drawing/2014/main" id="{A51F293E-F52B-4AE1-8BCC-5C75A454FB2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065" y="1082"/>
                <a:ext cx="562" cy="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29">
                <a:extLst>
                  <a:ext uri="{FF2B5EF4-FFF2-40B4-BE49-F238E27FC236}">
                    <a16:creationId xmlns:a16="http://schemas.microsoft.com/office/drawing/2014/main" id="{3868A914-BA70-447B-80F5-91D80E9B8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3" y="1080"/>
                <a:ext cx="566" cy="457"/>
              </a:xfrm>
              <a:custGeom>
                <a:avLst/>
                <a:gdLst>
                  <a:gd name="T0" fmla="*/ 118 w 236"/>
                  <a:gd name="T1" fmla="*/ 0 h 190"/>
                  <a:gd name="T2" fmla="*/ 0 w 236"/>
                  <a:gd name="T3" fmla="*/ 98 h 190"/>
                  <a:gd name="T4" fmla="*/ 12 w 236"/>
                  <a:gd name="T5" fmla="*/ 110 h 190"/>
                  <a:gd name="T6" fmla="*/ 29 w 236"/>
                  <a:gd name="T7" fmla="*/ 96 h 190"/>
                  <a:gd name="T8" fmla="*/ 29 w 236"/>
                  <a:gd name="T9" fmla="*/ 190 h 190"/>
                  <a:gd name="T10" fmla="*/ 90 w 236"/>
                  <a:gd name="T11" fmla="*/ 190 h 190"/>
                  <a:gd name="T12" fmla="*/ 90 w 236"/>
                  <a:gd name="T13" fmla="*/ 115 h 190"/>
                  <a:gd name="T14" fmla="*/ 97 w 236"/>
                  <a:gd name="T15" fmla="*/ 109 h 190"/>
                  <a:gd name="T16" fmla="*/ 138 w 236"/>
                  <a:gd name="T17" fmla="*/ 109 h 190"/>
                  <a:gd name="T18" fmla="*/ 143 w 236"/>
                  <a:gd name="T19" fmla="*/ 115 h 190"/>
                  <a:gd name="T20" fmla="*/ 143 w 236"/>
                  <a:gd name="T21" fmla="*/ 190 h 190"/>
                  <a:gd name="T22" fmla="*/ 206 w 236"/>
                  <a:gd name="T23" fmla="*/ 190 h 190"/>
                  <a:gd name="T24" fmla="*/ 206 w 236"/>
                  <a:gd name="T25" fmla="*/ 96 h 190"/>
                  <a:gd name="T26" fmla="*/ 223 w 236"/>
                  <a:gd name="T27" fmla="*/ 110 h 190"/>
                  <a:gd name="T28" fmla="*/ 236 w 236"/>
                  <a:gd name="T29" fmla="*/ 98 h 190"/>
                  <a:gd name="T30" fmla="*/ 118 w 236"/>
                  <a:gd name="T3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6" h="190">
                    <a:moveTo>
                      <a:pt x="118" y="0"/>
                    </a:moveTo>
                    <a:cubicBezTo>
                      <a:pt x="0" y="98"/>
                      <a:pt x="0" y="98"/>
                      <a:pt x="0" y="98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90"/>
                      <a:pt x="29" y="190"/>
                      <a:pt x="29" y="190"/>
                    </a:cubicBezTo>
                    <a:cubicBezTo>
                      <a:pt x="90" y="190"/>
                      <a:pt x="90" y="190"/>
                      <a:pt x="90" y="190"/>
                    </a:cubicBezTo>
                    <a:cubicBezTo>
                      <a:pt x="90" y="115"/>
                      <a:pt x="90" y="115"/>
                      <a:pt x="90" y="115"/>
                    </a:cubicBezTo>
                    <a:cubicBezTo>
                      <a:pt x="90" y="112"/>
                      <a:pt x="93" y="109"/>
                      <a:pt x="97" y="109"/>
                    </a:cubicBezTo>
                    <a:cubicBezTo>
                      <a:pt x="138" y="109"/>
                      <a:pt x="138" y="109"/>
                      <a:pt x="138" y="109"/>
                    </a:cubicBezTo>
                    <a:cubicBezTo>
                      <a:pt x="141" y="109"/>
                      <a:pt x="143" y="112"/>
                      <a:pt x="143" y="115"/>
                    </a:cubicBezTo>
                    <a:cubicBezTo>
                      <a:pt x="143" y="190"/>
                      <a:pt x="143" y="190"/>
                      <a:pt x="143" y="190"/>
                    </a:cubicBezTo>
                    <a:cubicBezTo>
                      <a:pt x="206" y="190"/>
                      <a:pt x="206" y="190"/>
                      <a:pt x="206" y="190"/>
                    </a:cubicBezTo>
                    <a:cubicBezTo>
                      <a:pt x="206" y="96"/>
                      <a:pt x="206" y="96"/>
                      <a:pt x="206" y="96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36" y="98"/>
                      <a:pt x="236" y="98"/>
                      <a:pt x="236" y="98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3" name="Group 32">
              <a:extLst>
                <a:ext uri="{FF2B5EF4-FFF2-40B4-BE49-F238E27FC236}">
                  <a16:creationId xmlns:a16="http://schemas.microsoft.com/office/drawing/2014/main" id="{B73463B5-AB6F-4D04-9239-6E97EBF641B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391545" y="1105590"/>
              <a:ext cx="290617" cy="316489"/>
              <a:chOff x="6052" y="1059"/>
              <a:chExt cx="483" cy="526"/>
            </a:xfrm>
          </p:grpSpPr>
          <p:sp>
            <p:nvSpPr>
              <p:cNvPr id="260" name="AutoShape 31">
                <a:extLst>
                  <a:ext uri="{FF2B5EF4-FFF2-40B4-BE49-F238E27FC236}">
                    <a16:creationId xmlns:a16="http://schemas.microsoft.com/office/drawing/2014/main" id="{C7A52401-3404-4373-B696-81E5102C38C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052" y="1059"/>
                <a:ext cx="483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3">
                <a:extLst>
                  <a:ext uri="{FF2B5EF4-FFF2-40B4-BE49-F238E27FC236}">
                    <a16:creationId xmlns:a16="http://schemas.microsoft.com/office/drawing/2014/main" id="{6667AD14-869E-4C20-A1FB-74C45A65C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117"/>
                <a:ext cx="293" cy="374"/>
              </a:xfrm>
              <a:custGeom>
                <a:avLst/>
                <a:gdLst>
                  <a:gd name="T0" fmla="*/ 94 w 122"/>
                  <a:gd name="T1" fmla="*/ 3 h 156"/>
                  <a:gd name="T2" fmla="*/ 59 w 122"/>
                  <a:gd name="T3" fmla="*/ 31 h 156"/>
                  <a:gd name="T4" fmla="*/ 56 w 122"/>
                  <a:gd name="T5" fmla="*/ 39 h 156"/>
                  <a:gd name="T6" fmla="*/ 67 w 122"/>
                  <a:gd name="T7" fmla="*/ 66 h 156"/>
                  <a:gd name="T8" fmla="*/ 61 w 122"/>
                  <a:gd name="T9" fmla="*/ 71 h 156"/>
                  <a:gd name="T10" fmla="*/ 62 w 122"/>
                  <a:gd name="T11" fmla="*/ 75 h 156"/>
                  <a:gd name="T12" fmla="*/ 65 w 122"/>
                  <a:gd name="T13" fmla="*/ 77 h 156"/>
                  <a:gd name="T14" fmla="*/ 0 w 122"/>
                  <a:gd name="T15" fmla="*/ 140 h 156"/>
                  <a:gd name="T16" fmla="*/ 0 w 122"/>
                  <a:gd name="T17" fmla="*/ 156 h 156"/>
                  <a:gd name="T18" fmla="*/ 26 w 122"/>
                  <a:gd name="T19" fmla="*/ 155 h 156"/>
                  <a:gd name="T20" fmla="*/ 30 w 122"/>
                  <a:gd name="T21" fmla="*/ 151 h 156"/>
                  <a:gd name="T22" fmla="*/ 25 w 122"/>
                  <a:gd name="T23" fmla="*/ 146 h 156"/>
                  <a:gd name="T24" fmla="*/ 25 w 122"/>
                  <a:gd name="T25" fmla="*/ 144 h 156"/>
                  <a:gd name="T26" fmla="*/ 29 w 122"/>
                  <a:gd name="T27" fmla="*/ 140 h 156"/>
                  <a:gd name="T28" fmla="*/ 31 w 122"/>
                  <a:gd name="T29" fmla="*/ 140 h 156"/>
                  <a:gd name="T30" fmla="*/ 36 w 122"/>
                  <a:gd name="T31" fmla="*/ 145 h 156"/>
                  <a:gd name="T32" fmla="*/ 41 w 122"/>
                  <a:gd name="T33" fmla="*/ 140 h 156"/>
                  <a:gd name="T34" fmla="*/ 36 w 122"/>
                  <a:gd name="T35" fmla="*/ 136 h 156"/>
                  <a:gd name="T36" fmla="*/ 35 w 122"/>
                  <a:gd name="T37" fmla="*/ 134 h 156"/>
                  <a:gd name="T38" fmla="*/ 40 w 122"/>
                  <a:gd name="T39" fmla="*/ 130 h 156"/>
                  <a:gd name="T40" fmla="*/ 42 w 122"/>
                  <a:gd name="T41" fmla="*/ 129 h 156"/>
                  <a:gd name="T42" fmla="*/ 47 w 122"/>
                  <a:gd name="T43" fmla="*/ 134 h 156"/>
                  <a:gd name="T44" fmla="*/ 57 w 122"/>
                  <a:gd name="T45" fmla="*/ 124 h 156"/>
                  <a:gd name="T46" fmla="*/ 51 w 122"/>
                  <a:gd name="T47" fmla="*/ 120 h 156"/>
                  <a:gd name="T48" fmla="*/ 51 w 122"/>
                  <a:gd name="T49" fmla="*/ 118 h 156"/>
                  <a:gd name="T50" fmla="*/ 55 w 122"/>
                  <a:gd name="T51" fmla="*/ 114 h 156"/>
                  <a:gd name="T52" fmla="*/ 58 w 122"/>
                  <a:gd name="T53" fmla="*/ 114 h 156"/>
                  <a:gd name="T54" fmla="*/ 63 w 122"/>
                  <a:gd name="T55" fmla="*/ 118 h 156"/>
                  <a:gd name="T56" fmla="*/ 86 w 122"/>
                  <a:gd name="T57" fmla="*/ 95 h 156"/>
                  <a:gd name="T58" fmla="*/ 89 w 122"/>
                  <a:gd name="T59" fmla="*/ 97 h 156"/>
                  <a:gd name="T60" fmla="*/ 93 w 122"/>
                  <a:gd name="T61" fmla="*/ 98 h 156"/>
                  <a:gd name="T62" fmla="*/ 95 w 122"/>
                  <a:gd name="T63" fmla="*/ 95 h 156"/>
                  <a:gd name="T64" fmla="*/ 95 w 122"/>
                  <a:gd name="T65" fmla="*/ 95 h 156"/>
                  <a:gd name="T66" fmla="*/ 91 w 122"/>
                  <a:gd name="T67" fmla="*/ 87 h 156"/>
                  <a:gd name="T68" fmla="*/ 94 w 122"/>
                  <a:gd name="T69" fmla="*/ 41 h 156"/>
                  <a:gd name="T70" fmla="*/ 95 w 122"/>
                  <a:gd name="T71" fmla="*/ 41 h 156"/>
                  <a:gd name="T72" fmla="*/ 95 w 122"/>
                  <a:gd name="T73" fmla="*/ 40 h 156"/>
                  <a:gd name="T74" fmla="*/ 95 w 122"/>
                  <a:gd name="T75" fmla="*/ 41 h 156"/>
                  <a:gd name="T76" fmla="*/ 122 w 122"/>
                  <a:gd name="T77" fmla="*/ 17 h 156"/>
                  <a:gd name="T78" fmla="*/ 105 w 122"/>
                  <a:gd name="T79" fmla="*/ 3 h 156"/>
                  <a:gd name="T80" fmla="*/ 94 w 122"/>
                  <a:gd name="T81" fmla="*/ 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2" h="156">
                    <a:moveTo>
                      <a:pt x="94" y="3"/>
                    </a:moveTo>
                    <a:cubicBezTo>
                      <a:pt x="59" y="31"/>
                      <a:pt x="59" y="31"/>
                      <a:pt x="59" y="31"/>
                    </a:cubicBezTo>
                    <a:cubicBezTo>
                      <a:pt x="56" y="33"/>
                      <a:pt x="55" y="36"/>
                      <a:pt x="56" y="39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1" y="72"/>
                      <a:pt x="61" y="74"/>
                      <a:pt x="62" y="75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4" y="146"/>
                      <a:pt x="24" y="145"/>
                      <a:pt x="25" y="144"/>
                    </a:cubicBezTo>
                    <a:cubicBezTo>
                      <a:pt x="29" y="140"/>
                      <a:pt x="29" y="140"/>
                      <a:pt x="29" y="140"/>
                    </a:cubicBezTo>
                    <a:cubicBezTo>
                      <a:pt x="29" y="140"/>
                      <a:pt x="30" y="140"/>
                      <a:pt x="31" y="140"/>
                    </a:cubicBezTo>
                    <a:cubicBezTo>
                      <a:pt x="36" y="145"/>
                      <a:pt x="36" y="145"/>
                      <a:pt x="36" y="145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35" y="135"/>
                      <a:pt x="35" y="134"/>
                      <a:pt x="35" y="134"/>
                    </a:cubicBezTo>
                    <a:cubicBezTo>
                      <a:pt x="40" y="130"/>
                      <a:pt x="40" y="130"/>
                      <a:pt x="40" y="130"/>
                    </a:cubicBezTo>
                    <a:cubicBezTo>
                      <a:pt x="40" y="129"/>
                      <a:pt x="41" y="129"/>
                      <a:pt x="42" y="129"/>
                    </a:cubicBezTo>
                    <a:cubicBezTo>
                      <a:pt x="47" y="134"/>
                      <a:pt x="47" y="134"/>
                      <a:pt x="47" y="13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51" y="119"/>
                      <a:pt x="51" y="119"/>
                      <a:pt x="51" y="118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56" y="113"/>
                      <a:pt x="57" y="113"/>
                      <a:pt x="58" y="114"/>
                    </a:cubicBezTo>
                    <a:cubicBezTo>
                      <a:pt x="63" y="118"/>
                      <a:pt x="63" y="118"/>
                      <a:pt x="63" y="118"/>
                    </a:cubicBezTo>
                    <a:cubicBezTo>
                      <a:pt x="86" y="95"/>
                      <a:pt x="86" y="95"/>
                      <a:pt x="86" y="95"/>
                    </a:cubicBezTo>
                    <a:cubicBezTo>
                      <a:pt x="89" y="97"/>
                      <a:pt x="89" y="97"/>
                      <a:pt x="89" y="97"/>
                    </a:cubicBezTo>
                    <a:cubicBezTo>
                      <a:pt x="90" y="98"/>
                      <a:pt x="92" y="98"/>
                      <a:pt x="93" y="98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3" y="93"/>
                      <a:pt x="92" y="90"/>
                      <a:pt x="91" y="87"/>
                    </a:cubicBezTo>
                    <a:cubicBezTo>
                      <a:pt x="85" y="72"/>
                      <a:pt x="86" y="55"/>
                      <a:pt x="94" y="4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101" y="30"/>
                      <a:pt x="110" y="22"/>
                      <a:pt x="122" y="17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2" y="0"/>
                      <a:pt x="97" y="0"/>
                      <a:pt x="94" y="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4">
                <a:extLst>
                  <a:ext uri="{FF2B5EF4-FFF2-40B4-BE49-F238E27FC236}">
                    <a16:creationId xmlns:a16="http://schemas.microsoft.com/office/drawing/2014/main" id="{B6065AB4-ACF8-41BC-9E47-56FC30B4A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1" y="1150"/>
                <a:ext cx="329" cy="433"/>
              </a:xfrm>
              <a:custGeom>
                <a:avLst/>
                <a:gdLst>
                  <a:gd name="T0" fmla="*/ 129 w 137"/>
                  <a:gd name="T1" fmla="*/ 31 h 180"/>
                  <a:gd name="T2" fmla="*/ 129 w 137"/>
                  <a:gd name="T3" fmla="*/ 77 h 180"/>
                  <a:gd name="T4" fmla="*/ 77 w 137"/>
                  <a:gd name="T5" fmla="*/ 101 h 180"/>
                  <a:gd name="T6" fmla="*/ 72 w 137"/>
                  <a:gd name="T7" fmla="*/ 109 h 180"/>
                  <a:gd name="T8" fmla="*/ 68 w 137"/>
                  <a:gd name="T9" fmla="*/ 109 h 180"/>
                  <a:gd name="T10" fmla="*/ 66 w 137"/>
                  <a:gd name="T11" fmla="*/ 108 h 180"/>
                  <a:gd name="T12" fmla="*/ 54 w 137"/>
                  <a:gd name="T13" fmla="*/ 127 h 180"/>
                  <a:gd name="T14" fmla="*/ 45 w 137"/>
                  <a:gd name="T15" fmla="*/ 128 h 180"/>
                  <a:gd name="T16" fmla="*/ 41 w 137"/>
                  <a:gd name="T17" fmla="*/ 133 h 180"/>
                  <a:gd name="T18" fmla="*/ 46 w 137"/>
                  <a:gd name="T19" fmla="*/ 140 h 180"/>
                  <a:gd name="T20" fmla="*/ 43 w 137"/>
                  <a:gd name="T21" fmla="*/ 144 h 180"/>
                  <a:gd name="T22" fmla="*/ 34 w 137"/>
                  <a:gd name="T23" fmla="*/ 145 h 180"/>
                  <a:gd name="T24" fmla="*/ 31 w 137"/>
                  <a:gd name="T25" fmla="*/ 151 h 180"/>
                  <a:gd name="T26" fmla="*/ 36 w 137"/>
                  <a:gd name="T27" fmla="*/ 157 h 180"/>
                  <a:gd name="T28" fmla="*/ 34 w 137"/>
                  <a:gd name="T29" fmla="*/ 160 h 180"/>
                  <a:gd name="T30" fmla="*/ 24 w 137"/>
                  <a:gd name="T31" fmla="*/ 162 h 180"/>
                  <a:gd name="T32" fmla="*/ 28 w 137"/>
                  <a:gd name="T33" fmla="*/ 169 h 180"/>
                  <a:gd name="T34" fmla="*/ 24 w 137"/>
                  <a:gd name="T35" fmla="*/ 177 h 180"/>
                  <a:gd name="T36" fmla="*/ 6 w 137"/>
                  <a:gd name="T37" fmla="*/ 180 h 180"/>
                  <a:gd name="T38" fmla="*/ 0 w 137"/>
                  <a:gd name="T39" fmla="*/ 165 h 180"/>
                  <a:gd name="T40" fmla="*/ 42 w 137"/>
                  <a:gd name="T41" fmla="*/ 96 h 180"/>
                  <a:gd name="T42" fmla="*/ 39 w 137"/>
                  <a:gd name="T43" fmla="*/ 95 h 180"/>
                  <a:gd name="T44" fmla="*/ 38 w 137"/>
                  <a:gd name="T45" fmla="*/ 92 h 180"/>
                  <a:gd name="T46" fmla="*/ 43 w 137"/>
                  <a:gd name="T47" fmla="*/ 84 h 180"/>
                  <a:gd name="T48" fmla="*/ 37 w 137"/>
                  <a:gd name="T49" fmla="*/ 31 h 180"/>
                  <a:gd name="T50" fmla="*/ 107 w 137"/>
                  <a:gd name="T51" fmla="*/ 12 h 180"/>
                  <a:gd name="T52" fmla="*/ 96 w 137"/>
                  <a:gd name="T53" fmla="*/ 25 h 180"/>
                  <a:gd name="T54" fmla="*/ 74 w 137"/>
                  <a:gd name="T55" fmla="*/ 33 h 180"/>
                  <a:gd name="T56" fmla="*/ 81 w 137"/>
                  <a:gd name="T57" fmla="*/ 56 h 180"/>
                  <a:gd name="T58" fmla="*/ 107 w 137"/>
                  <a:gd name="T59" fmla="*/ 49 h 180"/>
                  <a:gd name="T60" fmla="*/ 107 w 137"/>
                  <a:gd name="T61" fmla="*/ 48 h 180"/>
                  <a:gd name="T62" fmla="*/ 129 w 137"/>
                  <a:gd name="T63" fmla="*/ 3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7" h="180">
                    <a:moveTo>
                      <a:pt x="129" y="31"/>
                    </a:moveTo>
                    <a:cubicBezTo>
                      <a:pt x="137" y="45"/>
                      <a:pt x="137" y="62"/>
                      <a:pt x="129" y="77"/>
                    </a:cubicBezTo>
                    <a:cubicBezTo>
                      <a:pt x="118" y="94"/>
                      <a:pt x="97" y="103"/>
                      <a:pt x="77" y="101"/>
                    </a:cubicBezTo>
                    <a:cubicBezTo>
                      <a:pt x="72" y="109"/>
                      <a:pt x="72" y="109"/>
                      <a:pt x="72" y="109"/>
                    </a:cubicBezTo>
                    <a:cubicBezTo>
                      <a:pt x="71" y="110"/>
                      <a:pt x="69" y="110"/>
                      <a:pt x="68" y="109"/>
                    </a:cubicBezTo>
                    <a:cubicBezTo>
                      <a:pt x="66" y="108"/>
                      <a:pt x="66" y="108"/>
                      <a:pt x="66" y="108"/>
                    </a:cubicBezTo>
                    <a:cubicBezTo>
                      <a:pt x="54" y="127"/>
                      <a:pt x="54" y="127"/>
                      <a:pt x="54" y="127"/>
                    </a:cubicBezTo>
                    <a:cubicBezTo>
                      <a:pt x="45" y="128"/>
                      <a:pt x="45" y="128"/>
                      <a:pt x="45" y="128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43" y="144"/>
                      <a:pt x="43" y="144"/>
                      <a:pt x="43" y="144"/>
                    </a:cubicBezTo>
                    <a:cubicBezTo>
                      <a:pt x="34" y="145"/>
                      <a:pt x="34" y="145"/>
                      <a:pt x="34" y="145"/>
                    </a:cubicBezTo>
                    <a:cubicBezTo>
                      <a:pt x="31" y="151"/>
                      <a:pt x="31" y="151"/>
                      <a:pt x="31" y="151"/>
                    </a:cubicBezTo>
                    <a:cubicBezTo>
                      <a:pt x="36" y="157"/>
                      <a:pt x="36" y="157"/>
                      <a:pt x="36" y="157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24" y="162"/>
                      <a:pt x="24" y="162"/>
                      <a:pt x="24" y="162"/>
                    </a:cubicBezTo>
                    <a:cubicBezTo>
                      <a:pt x="28" y="169"/>
                      <a:pt x="28" y="169"/>
                      <a:pt x="28" y="169"/>
                    </a:cubicBezTo>
                    <a:cubicBezTo>
                      <a:pt x="24" y="177"/>
                      <a:pt x="24" y="177"/>
                      <a:pt x="24" y="177"/>
                    </a:cubicBezTo>
                    <a:cubicBezTo>
                      <a:pt x="6" y="180"/>
                      <a:pt x="6" y="180"/>
                      <a:pt x="6" y="18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8" y="94"/>
                      <a:pt x="37" y="93"/>
                      <a:pt x="38" y="92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29" y="69"/>
                      <a:pt x="27" y="48"/>
                      <a:pt x="37" y="31"/>
                    </a:cubicBezTo>
                    <a:cubicBezTo>
                      <a:pt x="51" y="8"/>
                      <a:pt x="82" y="0"/>
                      <a:pt x="107" y="12"/>
                    </a:cubicBezTo>
                    <a:cubicBezTo>
                      <a:pt x="104" y="18"/>
                      <a:pt x="102" y="20"/>
                      <a:pt x="96" y="25"/>
                    </a:cubicBezTo>
                    <a:cubicBezTo>
                      <a:pt x="87" y="23"/>
                      <a:pt x="78" y="26"/>
                      <a:pt x="74" y="33"/>
                    </a:cubicBezTo>
                    <a:cubicBezTo>
                      <a:pt x="69" y="41"/>
                      <a:pt x="72" y="51"/>
                      <a:pt x="81" y="56"/>
                    </a:cubicBezTo>
                    <a:cubicBezTo>
                      <a:pt x="90" y="60"/>
                      <a:pt x="102" y="58"/>
                      <a:pt x="107" y="49"/>
                    </a:cubicBezTo>
                    <a:cubicBezTo>
                      <a:pt x="107" y="49"/>
                      <a:pt x="107" y="49"/>
                      <a:pt x="107" y="48"/>
                    </a:cubicBezTo>
                    <a:cubicBezTo>
                      <a:pt x="117" y="46"/>
                      <a:pt x="124" y="40"/>
                      <a:pt x="129" y="3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5">
                <a:extLst>
                  <a:ext uri="{FF2B5EF4-FFF2-40B4-BE49-F238E27FC236}">
                    <a16:creationId xmlns:a16="http://schemas.microsoft.com/office/drawing/2014/main" id="{7EE83276-ECCA-4F15-A5FF-E04D583B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9" y="1059"/>
                <a:ext cx="212" cy="207"/>
              </a:xfrm>
              <a:custGeom>
                <a:avLst/>
                <a:gdLst>
                  <a:gd name="T0" fmla="*/ 40 w 88"/>
                  <a:gd name="T1" fmla="*/ 0 h 86"/>
                  <a:gd name="T2" fmla="*/ 88 w 88"/>
                  <a:gd name="T3" fmla="*/ 43 h 86"/>
                  <a:gd name="T4" fmla="*/ 42 w 88"/>
                  <a:gd name="T5" fmla="*/ 86 h 86"/>
                  <a:gd name="T6" fmla="*/ 39 w 88"/>
                  <a:gd name="T7" fmla="*/ 75 h 86"/>
                  <a:gd name="T8" fmla="*/ 40 w 88"/>
                  <a:gd name="T9" fmla="*/ 75 h 86"/>
                  <a:gd name="T10" fmla="*/ 75 w 88"/>
                  <a:gd name="T11" fmla="*/ 43 h 86"/>
                  <a:gd name="T12" fmla="*/ 40 w 88"/>
                  <a:gd name="T13" fmla="*/ 11 h 86"/>
                  <a:gd name="T14" fmla="*/ 10 w 88"/>
                  <a:gd name="T15" fmla="*/ 27 h 86"/>
                  <a:gd name="T16" fmla="*/ 0 w 88"/>
                  <a:gd name="T17" fmla="*/ 19 h 86"/>
                  <a:gd name="T18" fmla="*/ 40 w 88"/>
                  <a:gd name="T1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86">
                    <a:moveTo>
                      <a:pt x="40" y="0"/>
                    </a:moveTo>
                    <a:cubicBezTo>
                      <a:pt x="66" y="0"/>
                      <a:pt x="88" y="19"/>
                      <a:pt x="88" y="43"/>
                    </a:cubicBezTo>
                    <a:cubicBezTo>
                      <a:pt x="88" y="66"/>
                      <a:pt x="67" y="85"/>
                      <a:pt x="42" y="86"/>
                    </a:cubicBezTo>
                    <a:cubicBezTo>
                      <a:pt x="39" y="82"/>
                      <a:pt x="39" y="79"/>
                      <a:pt x="39" y="75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59" y="75"/>
                      <a:pt x="75" y="60"/>
                      <a:pt x="75" y="43"/>
                    </a:cubicBezTo>
                    <a:cubicBezTo>
                      <a:pt x="75" y="25"/>
                      <a:pt x="59" y="11"/>
                      <a:pt x="40" y="11"/>
                    </a:cubicBezTo>
                    <a:cubicBezTo>
                      <a:pt x="27" y="11"/>
                      <a:pt x="16" y="18"/>
                      <a:pt x="10" y="2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" y="8"/>
                      <a:pt x="24" y="0"/>
                      <a:pt x="4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4" name="Group 38">
              <a:extLst>
                <a:ext uri="{FF2B5EF4-FFF2-40B4-BE49-F238E27FC236}">
                  <a16:creationId xmlns:a16="http://schemas.microsoft.com/office/drawing/2014/main" id="{DB21EB68-DAFA-460B-8F87-3992D9E1143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952296" y="1587903"/>
              <a:ext cx="468282" cy="385272"/>
              <a:chOff x="6922" y="1082"/>
              <a:chExt cx="519" cy="427"/>
            </a:xfrm>
          </p:grpSpPr>
          <p:sp>
            <p:nvSpPr>
              <p:cNvPr id="254" name="AutoShape 37">
                <a:extLst>
                  <a:ext uri="{FF2B5EF4-FFF2-40B4-BE49-F238E27FC236}">
                    <a16:creationId xmlns:a16="http://schemas.microsoft.com/office/drawing/2014/main" id="{73E2A027-EEA7-4DAE-A3CB-69ED0877E26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922" y="1082"/>
                <a:ext cx="519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39">
                <a:extLst>
                  <a:ext uri="{FF2B5EF4-FFF2-40B4-BE49-F238E27FC236}">
                    <a16:creationId xmlns:a16="http://schemas.microsoft.com/office/drawing/2014/main" id="{CA4D61D6-6DBF-4670-B4FE-A0AA92F06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5" y="1072"/>
                <a:ext cx="132" cy="150"/>
              </a:xfrm>
              <a:custGeom>
                <a:avLst/>
                <a:gdLst>
                  <a:gd name="T0" fmla="*/ 37 w 55"/>
                  <a:gd name="T1" fmla="*/ 59 h 62"/>
                  <a:gd name="T2" fmla="*/ 48 w 55"/>
                  <a:gd name="T3" fmla="*/ 25 h 62"/>
                  <a:gd name="T4" fmla="*/ 18 w 55"/>
                  <a:gd name="T5" fmla="*/ 4 h 62"/>
                  <a:gd name="T6" fmla="*/ 7 w 55"/>
                  <a:gd name="T7" fmla="*/ 37 h 62"/>
                  <a:gd name="T8" fmla="*/ 37 w 55"/>
                  <a:gd name="T9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2">
                    <a:moveTo>
                      <a:pt x="37" y="59"/>
                    </a:moveTo>
                    <a:cubicBezTo>
                      <a:pt x="48" y="55"/>
                      <a:pt x="55" y="45"/>
                      <a:pt x="48" y="25"/>
                    </a:cubicBezTo>
                    <a:cubicBezTo>
                      <a:pt x="41" y="6"/>
                      <a:pt x="30" y="0"/>
                      <a:pt x="18" y="4"/>
                    </a:cubicBezTo>
                    <a:cubicBezTo>
                      <a:pt x="7" y="7"/>
                      <a:pt x="0" y="17"/>
                      <a:pt x="7" y="37"/>
                    </a:cubicBezTo>
                    <a:cubicBezTo>
                      <a:pt x="13" y="57"/>
                      <a:pt x="25" y="62"/>
                      <a:pt x="37" y="5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40">
                <a:extLst>
                  <a:ext uri="{FF2B5EF4-FFF2-40B4-BE49-F238E27FC236}">
                    <a16:creationId xmlns:a16="http://schemas.microsoft.com/office/drawing/2014/main" id="{463551EB-4C06-4029-8B38-E9F153075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2" y="1186"/>
                <a:ext cx="149" cy="142"/>
              </a:xfrm>
              <a:custGeom>
                <a:avLst/>
                <a:gdLst>
                  <a:gd name="T0" fmla="*/ 48 w 62"/>
                  <a:gd name="T1" fmla="*/ 42 h 59"/>
                  <a:gd name="T2" fmla="*/ 51 w 62"/>
                  <a:gd name="T3" fmla="*/ 7 h 59"/>
                  <a:gd name="T4" fmla="*/ 14 w 62"/>
                  <a:gd name="T5" fmla="*/ 17 h 59"/>
                  <a:gd name="T6" fmla="*/ 11 w 62"/>
                  <a:gd name="T7" fmla="*/ 52 h 59"/>
                  <a:gd name="T8" fmla="*/ 48 w 62"/>
                  <a:gd name="T9" fmla="*/ 4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9">
                    <a:moveTo>
                      <a:pt x="48" y="42"/>
                    </a:moveTo>
                    <a:cubicBezTo>
                      <a:pt x="62" y="26"/>
                      <a:pt x="60" y="14"/>
                      <a:pt x="51" y="7"/>
                    </a:cubicBezTo>
                    <a:cubicBezTo>
                      <a:pt x="42" y="0"/>
                      <a:pt x="29" y="1"/>
                      <a:pt x="14" y="17"/>
                    </a:cubicBezTo>
                    <a:cubicBezTo>
                      <a:pt x="0" y="33"/>
                      <a:pt x="2" y="45"/>
                      <a:pt x="11" y="52"/>
                    </a:cubicBezTo>
                    <a:cubicBezTo>
                      <a:pt x="21" y="59"/>
                      <a:pt x="34" y="58"/>
                      <a:pt x="48" y="4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41">
                <a:extLst>
                  <a:ext uri="{FF2B5EF4-FFF2-40B4-BE49-F238E27FC236}">
                    <a16:creationId xmlns:a16="http://schemas.microsoft.com/office/drawing/2014/main" id="{077E897D-8133-4F4F-A167-73E822C30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2" y="1188"/>
                <a:ext cx="154" cy="138"/>
              </a:xfrm>
              <a:custGeom>
                <a:avLst/>
                <a:gdLst>
                  <a:gd name="T0" fmla="*/ 46 w 64"/>
                  <a:gd name="T1" fmla="*/ 14 h 57"/>
                  <a:gd name="T2" fmla="*/ 8 w 64"/>
                  <a:gd name="T3" fmla="*/ 10 h 57"/>
                  <a:gd name="T4" fmla="*/ 18 w 64"/>
                  <a:gd name="T5" fmla="*/ 44 h 57"/>
                  <a:gd name="T6" fmla="*/ 56 w 64"/>
                  <a:gd name="T7" fmla="*/ 48 h 57"/>
                  <a:gd name="T8" fmla="*/ 46 w 64"/>
                  <a:gd name="T9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7">
                    <a:moveTo>
                      <a:pt x="46" y="14"/>
                    </a:moveTo>
                    <a:cubicBezTo>
                      <a:pt x="29" y="0"/>
                      <a:pt x="16" y="2"/>
                      <a:pt x="8" y="10"/>
                    </a:cubicBezTo>
                    <a:cubicBezTo>
                      <a:pt x="0" y="18"/>
                      <a:pt x="1" y="30"/>
                      <a:pt x="18" y="44"/>
                    </a:cubicBezTo>
                    <a:cubicBezTo>
                      <a:pt x="35" y="57"/>
                      <a:pt x="48" y="56"/>
                      <a:pt x="56" y="48"/>
                    </a:cubicBezTo>
                    <a:cubicBezTo>
                      <a:pt x="64" y="39"/>
                      <a:pt x="63" y="27"/>
                      <a:pt x="46" y="1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42">
                <a:extLst>
                  <a:ext uri="{FF2B5EF4-FFF2-40B4-BE49-F238E27FC236}">
                    <a16:creationId xmlns:a16="http://schemas.microsoft.com/office/drawing/2014/main" id="{9C3204BE-A3DA-4C92-AC04-649D603DC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6" y="1072"/>
                <a:ext cx="132" cy="150"/>
              </a:xfrm>
              <a:custGeom>
                <a:avLst/>
                <a:gdLst>
                  <a:gd name="T0" fmla="*/ 48 w 55"/>
                  <a:gd name="T1" fmla="*/ 37 h 62"/>
                  <a:gd name="T2" fmla="*/ 37 w 55"/>
                  <a:gd name="T3" fmla="*/ 4 h 62"/>
                  <a:gd name="T4" fmla="*/ 7 w 55"/>
                  <a:gd name="T5" fmla="*/ 25 h 62"/>
                  <a:gd name="T6" fmla="*/ 18 w 55"/>
                  <a:gd name="T7" fmla="*/ 59 h 62"/>
                  <a:gd name="T8" fmla="*/ 48 w 55"/>
                  <a:gd name="T9" fmla="*/ 3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2">
                    <a:moveTo>
                      <a:pt x="48" y="37"/>
                    </a:moveTo>
                    <a:cubicBezTo>
                      <a:pt x="55" y="17"/>
                      <a:pt x="48" y="7"/>
                      <a:pt x="37" y="4"/>
                    </a:cubicBezTo>
                    <a:cubicBezTo>
                      <a:pt x="25" y="0"/>
                      <a:pt x="14" y="6"/>
                      <a:pt x="7" y="25"/>
                    </a:cubicBezTo>
                    <a:cubicBezTo>
                      <a:pt x="0" y="45"/>
                      <a:pt x="7" y="55"/>
                      <a:pt x="18" y="59"/>
                    </a:cubicBezTo>
                    <a:cubicBezTo>
                      <a:pt x="30" y="62"/>
                      <a:pt x="42" y="57"/>
                      <a:pt x="48" y="3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43">
                <a:extLst>
                  <a:ext uri="{FF2B5EF4-FFF2-40B4-BE49-F238E27FC236}">
                    <a16:creationId xmlns:a16="http://schemas.microsoft.com/office/drawing/2014/main" id="{DD98D640-E638-4B69-B156-774706023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7" y="1268"/>
                <a:ext cx="392" cy="241"/>
              </a:xfrm>
              <a:custGeom>
                <a:avLst/>
                <a:gdLst>
                  <a:gd name="T0" fmla="*/ 82 w 163"/>
                  <a:gd name="T1" fmla="*/ 100 h 100"/>
                  <a:gd name="T2" fmla="*/ 156 w 163"/>
                  <a:gd name="T3" fmla="*/ 57 h 100"/>
                  <a:gd name="T4" fmla="*/ 109 w 163"/>
                  <a:gd name="T5" fmla="*/ 15 h 100"/>
                  <a:gd name="T6" fmla="*/ 82 w 163"/>
                  <a:gd name="T7" fmla="*/ 0 h 100"/>
                  <a:gd name="T8" fmla="*/ 54 w 163"/>
                  <a:gd name="T9" fmla="*/ 15 h 100"/>
                  <a:gd name="T10" fmla="*/ 7 w 163"/>
                  <a:gd name="T11" fmla="*/ 57 h 100"/>
                  <a:gd name="T12" fmla="*/ 82 w 163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100">
                    <a:moveTo>
                      <a:pt x="82" y="100"/>
                    </a:moveTo>
                    <a:cubicBezTo>
                      <a:pt x="125" y="100"/>
                      <a:pt x="163" y="79"/>
                      <a:pt x="156" y="57"/>
                    </a:cubicBezTo>
                    <a:cubicBezTo>
                      <a:pt x="149" y="35"/>
                      <a:pt x="118" y="35"/>
                      <a:pt x="109" y="15"/>
                    </a:cubicBezTo>
                    <a:cubicBezTo>
                      <a:pt x="103" y="3"/>
                      <a:pt x="93" y="0"/>
                      <a:pt x="82" y="0"/>
                    </a:cubicBezTo>
                    <a:cubicBezTo>
                      <a:pt x="70" y="0"/>
                      <a:pt x="60" y="3"/>
                      <a:pt x="54" y="15"/>
                    </a:cubicBezTo>
                    <a:cubicBezTo>
                      <a:pt x="45" y="35"/>
                      <a:pt x="14" y="35"/>
                      <a:pt x="7" y="57"/>
                    </a:cubicBezTo>
                    <a:cubicBezTo>
                      <a:pt x="0" y="79"/>
                      <a:pt x="38" y="100"/>
                      <a:pt x="82" y="1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25" name="Group 46">
              <a:extLst>
                <a:ext uri="{FF2B5EF4-FFF2-40B4-BE49-F238E27FC236}">
                  <a16:creationId xmlns:a16="http://schemas.microsoft.com/office/drawing/2014/main" id="{504336CB-4A42-40EC-AA34-9AFF902AB92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806974" y="2476047"/>
              <a:ext cx="487586" cy="372814"/>
              <a:chOff x="4067" y="1828"/>
              <a:chExt cx="633" cy="484"/>
            </a:xfrm>
          </p:grpSpPr>
          <p:sp>
            <p:nvSpPr>
              <p:cNvPr id="251" name="AutoShape 45">
                <a:extLst>
                  <a:ext uri="{FF2B5EF4-FFF2-40B4-BE49-F238E27FC236}">
                    <a16:creationId xmlns:a16="http://schemas.microsoft.com/office/drawing/2014/main" id="{15B0562B-A8E1-4C3E-979A-1288321A6E6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067" y="1828"/>
                <a:ext cx="633" cy="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47">
                <a:extLst>
                  <a:ext uri="{FF2B5EF4-FFF2-40B4-BE49-F238E27FC236}">
                    <a16:creationId xmlns:a16="http://schemas.microsoft.com/office/drawing/2014/main" id="{2DBFE422-FDBA-4A3D-AB78-FFD7C0B49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1826"/>
                <a:ext cx="454" cy="484"/>
              </a:xfrm>
              <a:custGeom>
                <a:avLst/>
                <a:gdLst>
                  <a:gd name="T0" fmla="*/ 80 w 189"/>
                  <a:gd name="T1" fmla="*/ 140 h 201"/>
                  <a:gd name="T2" fmla="*/ 80 w 189"/>
                  <a:gd name="T3" fmla="*/ 140 h 201"/>
                  <a:gd name="T4" fmla="*/ 76 w 189"/>
                  <a:gd name="T5" fmla="*/ 128 h 201"/>
                  <a:gd name="T6" fmla="*/ 84 w 189"/>
                  <a:gd name="T7" fmla="*/ 117 h 201"/>
                  <a:gd name="T8" fmla="*/ 85 w 189"/>
                  <a:gd name="T9" fmla="*/ 117 h 201"/>
                  <a:gd name="T10" fmla="*/ 101 w 189"/>
                  <a:gd name="T11" fmla="*/ 110 h 201"/>
                  <a:gd name="T12" fmla="*/ 114 w 189"/>
                  <a:gd name="T13" fmla="*/ 102 h 201"/>
                  <a:gd name="T14" fmla="*/ 122 w 189"/>
                  <a:gd name="T15" fmla="*/ 99 h 201"/>
                  <a:gd name="T16" fmla="*/ 135 w 189"/>
                  <a:gd name="T17" fmla="*/ 108 h 201"/>
                  <a:gd name="T18" fmla="*/ 143 w 189"/>
                  <a:gd name="T19" fmla="*/ 127 h 201"/>
                  <a:gd name="T20" fmla="*/ 158 w 189"/>
                  <a:gd name="T21" fmla="*/ 104 h 201"/>
                  <a:gd name="T22" fmla="*/ 189 w 189"/>
                  <a:gd name="T23" fmla="*/ 64 h 201"/>
                  <a:gd name="T24" fmla="*/ 137 w 189"/>
                  <a:gd name="T25" fmla="*/ 64 h 201"/>
                  <a:gd name="T26" fmla="*/ 137 w 189"/>
                  <a:gd name="T27" fmla="*/ 10 h 201"/>
                  <a:gd name="T28" fmla="*/ 126 w 189"/>
                  <a:gd name="T29" fmla="*/ 0 h 201"/>
                  <a:gd name="T30" fmla="*/ 74 w 189"/>
                  <a:gd name="T31" fmla="*/ 0 h 201"/>
                  <a:gd name="T32" fmla="*/ 64 w 189"/>
                  <a:gd name="T33" fmla="*/ 10 h 201"/>
                  <a:gd name="T34" fmla="*/ 64 w 189"/>
                  <a:gd name="T35" fmla="*/ 64 h 201"/>
                  <a:gd name="T36" fmla="*/ 10 w 189"/>
                  <a:gd name="T37" fmla="*/ 64 h 201"/>
                  <a:gd name="T38" fmla="*/ 0 w 189"/>
                  <a:gd name="T39" fmla="*/ 75 h 201"/>
                  <a:gd name="T40" fmla="*/ 0 w 189"/>
                  <a:gd name="T41" fmla="*/ 88 h 201"/>
                  <a:gd name="T42" fmla="*/ 0 w 189"/>
                  <a:gd name="T43" fmla="*/ 114 h 201"/>
                  <a:gd name="T44" fmla="*/ 0 w 189"/>
                  <a:gd name="T45" fmla="*/ 127 h 201"/>
                  <a:gd name="T46" fmla="*/ 10 w 189"/>
                  <a:gd name="T47" fmla="*/ 137 h 201"/>
                  <a:gd name="T48" fmla="*/ 64 w 189"/>
                  <a:gd name="T49" fmla="*/ 137 h 201"/>
                  <a:gd name="T50" fmla="*/ 64 w 189"/>
                  <a:gd name="T51" fmla="*/ 191 h 201"/>
                  <a:gd name="T52" fmla="*/ 74 w 189"/>
                  <a:gd name="T53" fmla="*/ 201 h 201"/>
                  <a:gd name="T54" fmla="*/ 126 w 189"/>
                  <a:gd name="T55" fmla="*/ 201 h 201"/>
                  <a:gd name="T56" fmla="*/ 126 w 189"/>
                  <a:gd name="T57" fmla="*/ 201 h 201"/>
                  <a:gd name="T58" fmla="*/ 80 w 189"/>
                  <a:gd name="T59" fmla="*/ 141 h 201"/>
                  <a:gd name="T60" fmla="*/ 80 w 189"/>
                  <a:gd name="T61" fmla="*/ 14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9" h="201">
                    <a:moveTo>
                      <a:pt x="80" y="140"/>
                    </a:moveTo>
                    <a:cubicBezTo>
                      <a:pt x="80" y="140"/>
                      <a:pt x="80" y="140"/>
                      <a:pt x="80" y="140"/>
                    </a:cubicBezTo>
                    <a:cubicBezTo>
                      <a:pt x="77" y="137"/>
                      <a:pt x="75" y="132"/>
                      <a:pt x="76" y="128"/>
                    </a:cubicBezTo>
                    <a:cubicBezTo>
                      <a:pt x="77" y="123"/>
                      <a:pt x="80" y="119"/>
                      <a:pt x="84" y="117"/>
                    </a:cubicBezTo>
                    <a:cubicBezTo>
                      <a:pt x="85" y="117"/>
                      <a:pt x="85" y="117"/>
                      <a:pt x="85" y="117"/>
                    </a:cubicBezTo>
                    <a:cubicBezTo>
                      <a:pt x="85" y="117"/>
                      <a:pt x="93" y="113"/>
                      <a:pt x="101" y="110"/>
                    </a:cubicBezTo>
                    <a:cubicBezTo>
                      <a:pt x="108" y="106"/>
                      <a:pt x="113" y="102"/>
                      <a:pt x="114" y="102"/>
                    </a:cubicBezTo>
                    <a:cubicBezTo>
                      <a:pt x="116" y="100"/>
                      <a:pt x="119" y="99"/>
                      <a:pt x="122" y="99"/>
                    </a:cubicBezTo>
                    <a:cubicBezTo>
                      <a:pt x="128" y="99"/>
                      <a:pt x="133" y="102"/>
                      <a:pt x="135" y="108"/>
                    </a:cubicBezTo>
                    <a:cubicBezTo>
                      <a:pt x="143" y="127"/>
                      <a:pt x="143" y="127"/>
                      <a:pt x="143" y="127"/>
                    </a:cubicBezTo>
                    <a:cubicBezTo>
                      <a:pt x="147" y="120"/>
                      <a:pt x="152" y="112"/>
                      <a:pt x="158" y="104"/>
                    </a:cubicBezTo>
                    <a:cubicBezTo>
                      <a:pt x="167" y="92"/>
                      <a:pt x="177" y="78"/>
                      <a:pt x="189" y="64"/>
                    </a:cubicBezTo>
                    <a:cubicBezTo>
                      <a:pt x="137" y="64"/>
                      <a:pt x="137" y="64"/>
                      <a:pt x="137" y="64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7" y="5"/>
                      <a:pt x="132" y="0"/>
                      <a:pt x="126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69" y="0"/>
                      <a:pt x="64" y="5"/>
                      <a:pt x="64" y="10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4" y="64"/>
                      <a:pt x="0" y="69"/>
                      <a:pt x="0" y="7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2"/>
                      <a:pt x="4" y="137"/>
                      <a:pt x="10" y="137"/>
                    </a:cubicBezTo>
                    <a:cubicBezTo>
                      <a:pt x="64" y="137"/>
                      <a:pt x="64" y="137"/>
                      <a:pt x="64" y="137"/>
                    </a:cubicBezTo>
                    <a:cubicBezTo>
                      <a:pt x="64" y="191"/>
                      <a:pt x="64" y="191"/>
                      <a:pt x="64" y="191"/>
                    </a:cubicBezTo>
                    <a:cubicBezTo>
                      <a:pt x="64" y="196"/>
                      <a:pt x="69" y="201"/>
                      <a:pt x="74" y="201"/>
                    </a:cubicBezTo>
                    <a:cubicBezTo>
                      <a:pt x="126" y="201"/>
                      <a:pt x="126" y="201"/>
                      <a:pt x="126" y="201"/>
                    </a:cubicBezTo>
                    <a:cubicBezTo>
                      <a:pt x="126" y="201"/>
                      <a:pt x="126" y="201"/>
                      <a:pt x="126" y="201"/>
                    </a:cubicBezTo>
                    <a:cubicBezTo>
                      <a:pt x="109" y="171"/>
                      <a:pt x="80" y="141"/>
                      <a:pt x="80" y="141"/>
                    </a:cubicBezTo>
                    <a:lnTo>
                      <a:pt x="80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" name="Freeform 48">
                <a:extLst>
                  <a:ext uri="{FF2B5EF4-FFF2-40B4-BE49-F238E27FC236}">
                    <a16:creationId xmlns:a16="http://schemas.microsoft.com/office/drawing/2014/main" id="{A6DA34F4-CEC1-4F6F-9C99-CE52323B4E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64" y="1895"/>
                <a:ext cx="438" cy="415"/>
              </a:xfrm>
              <a:custGeom>
                <a:avLst/>
                <a:gdLst>
                  <a:gd name="T0" fmla="*/ 176 w 183"/>
                  <a:gd name="T1" fmla="*/ 43 h 172"/>
                  <a:gd name="T2" fmla="*/ 176 w 183"/>
                  <a:gd name="T3" fmla="*/ 43 h 172"/>
                  <a:gd name="T4" fmla="*/ 132 w 183"/>
                  <a:gd name="T5" fmla="*/ 76 h 172"/>
                  <a:gd name="T6" fmla="*/ 57 w 183"/>
                  <a:gd name="T7" fmla="*/ 166 h 172"/>
                  <a:gd name="T8" fmla="*/ 56 w 183"/>
                  <a:gd name="T9" fmla="*/ 166 h 172"/>
                  <a:gd name="T10" fmla="*/ 55 w 183"/>
                  <a:gd name="T11" fmla="*/ 166 h 172"/>
                  <a:gd name="T12" fmla="*/ 7 w 183"/>
                  <a:gd name="T13" fmla="*/ 102 h 172"/>
                  <a:gd name="T14" fmla="*/ 7 w 183"/>
                  <a:gd name="T15" fmla="*/ 101 h 172"/>
                  <a:gd name="T16" fmla="*/ 7 w 183"/>
                  <a:gd name="T17" fmla="*/ 101 h 172"/>
                  <a:gd name="T18" fmla="*/ 24 w 183"/>
                  <a:gd name="T19" fmla="*/ 93 h 172"/>
                  <a:gd name="T20" fmla="*/ 39 w 183"/>
                  <a:gd name="T21" fmla="*/ 84 h 172"/>
                  <a:gd name="T22" fmla="*/ 39 w 183"/>
                  <a:gd name="T23" fmla="*/ 84 h 172"/>
                  <a:gd name="T24" fmla="*/ 40 w 183"/>
                  <a:gd name="T25" fmla="*/ 84 h 172"/>
                  <a:gd name="T26" fmla="*/ 57 w 183"/>
                  <a:gd name="T27" fmla="*/ 127 h 172"/>
                  <a:gd name="T28" fmla="*/ 58 w 183"/>
                  <a:gd name="T29" fmla="*/ 127 h 172"/>
                  <a:gd name="T30" fmla="*/ 58 w 183"/>
                  <a:gd name="T31" fmla="*/ 127 h 172"/>
                  <a:gd name="T32" fmla="*/ 86 w 183"/>
                  <a:gd name="T33" fmla="*/ 83 h 172"/>
                  <a:gd name="T34" fmla="*/ 156 w 183"/>
                  <a:gd name="T35" fmla="*/ 6 h 172"/>
                  <a:gd name="T36" fmla="*/ 156 w 183"/>
                  <a:gd name="T37" fmla="*/ 6 h 172"/>
                  <a:gd name="T38" fmla="*/ 157 w 183"/>
                  <a:gd name="T39" fmla="*/ 6 h 172"/>
                  <a:gd name="T40" fmla="*/ 176 w 183"/>
                  <a:gd name="T41" fmla="*/ 42 h 172"/>
                  <a:gd name="T42" fmla="*/ 176 w 183"/>
                  <a:gd name="T43" fmla="*/ 43 h 172"/>
                  <a:gd name="T44" fmla="*/ 181 w 183"/>
                  <a:gd name="T45" fmla="*/ 39 h 172"/>
                  <a:gd name="T46" fmla="*/ 162 w 183"/>
                  <a:gd name="T47" fmla="*/ 4 h 172"/>
                  <a:gd name="T48" fmla="*/ 156 w 183"/>
                  <a:gd name="T49" fmla="*/ 0 h 172"/>
                  <a:gd name="T50" fmla="*/ 152 w 183"/>
                  <a:gd name="T51" fmla="*/ 1 h 172"/>
                  <a:gd name="T52" fmla="*/ 81 w 183"/>
                  <a:gd name="T53" fmla="*/ 80 h 172"/>
                  <a:gd name="T54" fmla="*/ 59 w 183"/>
                  <a:gd name="T55" fmla="*/ 114 h 172"/>
                  <a:gd name="T56" fmla="*/ 45 w 183"/>
                  <a:gd name="T57" fmla="*/ 82 h 172"/>
                  <a:gd name="T58" fmla="*/ 39 w 183"/>
                  <a:gd name="T59" fmla="*/ 77 h 172"/>
                  <a:gd name="T60" fmla="*/ 36 w 183"/>
                  <a:gd name="T61" fmla="*/ 78 h 172"/>
                  <a:gd name="T62" fmla="*/ 36 w 183"/>
                  <a:gd name="T63" fmla="*/ 78 h 172"/>
                  <a:gd name="T64" fmla="*/ 35 w 183"/>
                  <a:gd name="T65" fmla="*/ 79 h 172"/>
                  <a:gd name="T66" fmla="*/ 21 w 183"/>
                  <a:gd name="T67" fmla="*/ 87 h 172"/>
                  <a:gd name="T68" fmla="*/ 5 w 183"/>
                  <a:gd name="T69" fmla="*/ 95 h 172"/>
                  <a:gd name="T70" fmla="*/ 4 w 183"/>
                  <a:gd name="T71" fmla="*/ 95 h 172"/>
                  <a:gd name="T72" fmla="*/ 4 w 183"/>
                  <a:gd name="T73" fmla="*/ 96 h 172"/>
                  <a:gd name="T74" fmla="*/ 1 w 183"/>
                  <a:gd name="T75" fmla="*/ 100 h 172"/>
                  <a:gd name="T76" fmla="*/ 3 w 183"/>
                  <a:gd name="T77" fmla="*/ 106 h 172"/>
                  <a:gd name="T78" fmla="*/ 3 w 183"/>
                  <a:gd name="T79" fmla="*/ 106 h 172"/>
                  <a:gd name="T80" fmla="*/ 50 w 183"/>
                  <a:gd name="T81" fmla="*/ 169 h 172"/>
                  <a:gd name="T82" fmla="*/ 56 w 183"/>
                  <a:gd name="T83" fmla="*/ 172 h 172"/>
                  <a:gd name="T84" fmla="*/ 62 w 183"/>
                  <a:gd name="T85" fmla="*/ 169 h 172"/>
                  <a:gd name="T86" fmla="*/ 136 w 183"/>
                  <a:gd name="T87" fmla="*/ 81 h 172"/>
                  <a:gd name="T88" fmla="*/ 179 w 183"/>
                  <a:gd name="T89" fmla="*/ 49 h 172"/>
                  <a:gd name="T90" fmla="*/ 182 w 183"/>
                  <a:gd name="T91" fmla="*/ 44 h 172"/>
                  <a:gd name="T92" fmla="*/ 181 w 183"/>
                  <a:gd name="T93" fmla="*/ 3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3" h="172">
                    <a:moveTo>
                      <a:pt x="176" y="43"/>
                    </a:move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57" y="55"/>
                      <a:pt x="132" y="76"/>
                    </a:cubicBezTo>
                    <a:cubicBezTo>
                      <a:pt x="110" y="95"/>
                      <a:pt x="79" y="127"/>
                      <a:pt x="57" y="166"/>
                    </a:cubicBezTo>
                    <a:cubicBezTo>
                      <a:pt x="57" y="166"/>
                      <a:pt x="56" y="166"/>
                      <a:pt x="56" y="166"/>
                    </a:cubicBezTo>
                    <a:cubicBezTo>
                      <a:pt x="56" y="166"/>
                      <a:pt x="56" y="166"/>
                      <a:pt x="55" y="166"/>
                    </a:cubicBezTo>
                    <a:cubicBezTo>
                      <a:pt x="37" y="133"/>
                      <a:pt x="7" y="102"/>
                      <a:pt x="7" y="102"/>
                    </a:cubicBezTo>
                    <a:cubicBezTo>
                      <a:pt x="7" y="102"/>
                      <a:pt x="7" y="101"/>
                      <a:pt x="7" y="101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7" y="101"/>
                      <a:pt x="16" y="97"/>
                      <a:pt x="24" y="93"/>
                    </a:cubicBezTo>
                    <a:cubicBezTo>
                      <a:pt x="33" y="88"/>
                      <a:pt x="39" y="84"/>
                      <a:pt x="39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0" y="84"/>
                      <a:pt x="40" y="84"/>
                    </a:cubicBezTo>
                    <a:cubicBezTo>
                      <a:pt x="57" y="127"/>
                      <a:pt x="57" y="127"/>
                      <a:pt x="57" y="127"/>
                    </a:cubicBezTo>
                    <a:cubicBezTo>
                      <a:pt x="57" y="127"/>
                      <a:pt x="57" y="127"/>
                      <a:pt x="58" y="127"/>
                    </a:cubicBezTo>
                    <a:cubicBezTo>
                      <a:pt x="58" y="127"/>
                      <a:pt x="58" y="127"/>
                      <a:pt x="58" y="127"/>
                    </a:cubicBezTo>
                    <a:cubicBezTo>
                      <a:pt x="62" y="121"/>
                      <a:pt x="72" y="103"/>
                      <a:pt x="86" y="83"/>
                    </a:cubicBezTo>
                    <a:cubicBezTo>
                      <a:pt x="103" y="60"/>
                      <a:pt x="128" y="27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56" y="6"/>
                      <a:pt x="156" y="6"/>
                      <a:pt x="157" y="6"/>
                    </a:cubicBezTo>
                    <a:cubicBezTo>
                      <a:pt x="164" y="25"/>
                      <a:pt x="176" y="42"/>
                      <a:pt x="176" y="42"/>
                    </a:cubicBezTo>
                    <a:cubicBezTo>
                      <a:pt x="176" y="43"/>
                      <a:pt x="176" y="43"/>
                      <a:pt x="176" y="43"/>
                    </a:cubicBezTo>
                    <a:moveTo>
                      <a:pt x="181" y="39"/>
                    </a:moveTo>
                    <a:cubicBezTo>
                      <a:pt x="181" y="39"/>
                      <a:pt x="169" y="21"/>
                      <a:pt x="162" y="4"/>
                    </a:cubicBezTo>
                    <a:cubicBezTo>
                      <a:pt x="161" y="1"/>
                      <a:pt x="159" y="0"/>
                      <a:pt x="156" y="0"/>
                    </a:cubicBezTo>
                    <a:cubicBezTo>
                      <a:pt x="154" y="0"/>
                      <a:pt x="153" y="0"/>
                      <a:pt x="152" y="1"/>
                    </a:cubicBezTo>
                    <a:cubicBezTo>
                      <a:pt x="124" y="23"/>
                      <a:pt x="98" y="56"/>
                      <a:pt x="81" y="80"/>
                    </a:cubicBezTo>
                    <a:cubicBezTo>
                      <a:pt x="72" y="93"/>
                      <a:pt x="64" y="106"/>
                      <a:pt x="59" y="114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9"/>
                      <a:pt x="42" y="77"/>
                      <a:pt x="39" y="77"/>
                    </a:cubicBezTo>
                    <a:cubicBezTo>
                      <a:pt x="38" y="77"/>
                      <a:pt x="37" y="78"/>
                      <a:pt x="36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35" y="79"/>
                      <a:pt x="29" y="83"/>
                      <a:pt x="21" y="87"/>
                    </a:cubicBezTo>
                    <a:cubicBezTo>
                      <a:pt x="13" y="91"/>
                      <a:pt x="5" y="95"/>
                      <a:pt x="5" y="95"/>
                    </a:cubicBezTo>
                    <a:cubicBezTo>
                      <a:pt x="4" y="95"/>
                      <a:pt x="4" y="95"/>
                      <a:pt x="4" y="95"/>
                    </a:cubicBezTo>
                    <a:cubicBezTo>
                      <a:pt x="4" y="96"/>
                      <a:pt x="4" y="96"/>
                      <a:pt x="4" y="96"/>
                    </a:cubicBezTo>
                    <a:cubicBezTo>
                      <a:pt x="2" y="97"/>
                      <a:pt x="1" y="98"/>
                      <a:pt x="1" y="100"/>
                    </a:cubicBezTo>
                    <a:cubicBezTo>
                      <a:pt x="0" y="102"/>
                      <a:pt x="1" y="105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7"/>
                      <a:pt x="32" y="137"/>
                      <a:pt x="50" y="169"/>
                    </a:cubicBezTo>
                    <a:cubicBezTo>
                      <a:pt x="51" y="171"/>
                      <a:pt x="54" y="172"/>
                      <a:pt x="56" y="172"/>
                    </a:cubicBezTo>
                    <a:cubicBezTo>
                      <a:pt x="59" y="172"/>
                      <a:pt x="61" y="171"/>
                      <a:pt x="62" y="169"/>
                    </a:cubicBezTo>
                    <a:cubicBezTo>
                      <a:pt x="84" y="130"/>
                      <a:pt x="114" y="100"/>
                      <a:pt x="136" y="81"/>
                    </a:cubicBezTo>
                    <a:cubicBezTo>
                      <a:pt x="160" y="60"/>
                      <a:pt x="179" y="49"/>
                      <a:pt x="179" y="49"/>
                    </a:cubicBezTo>
                    <a:cubicBezTo>
                      <a:pt x="181" y="48"/>
                      <a:pt x="182" y="46"/>
                      <a:pt x="182" y="44"/>
                    </a:cubicBezTo>
                    <a:cubicBezTo>
                      <a:pt x="183" y="42"/>
                      <a:pt x="182" y="40"/>
                      <a:pt x="181" y="3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6" name="Group 51">
              <a:extLst>
                <a:ext uri="{FF2B5EF4-FFF2-40B4-BE49-F238E27FC236}">
                  <a16:creationId xmlns:a16="http://schemas.microsoft.com/office/drawing/2014/main" id="{C918569F-B3B6-48ED-9898-A62C7FA934A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046060" y="2468438"/>
              <a:ext cx="490884" cy="428086"/>
              <a:chOff x="5068" y="1830"/>
              <a:chExt cx="555" cy="484"/>
            </a:xfrm>
          </p:grpSpPr>
          <p:sp>
            <p:nvSpPr>
              <p:cNvPr id="248" name="AutoShape 50">
                <a:extLst>
                  <a:ext uri="{FF2B5EF4-FFF2-40B4-BE49-F238E27FC236}">
                    <a16:creationId xmlns:a16="http://schemas.microsoft.com/office/drawing/2014/main" id="{661C7B8A-6B33-4F47-BB8D-F22E27A5888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068" y="1830"/>
                <a:ext cx="555" cy="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52">
                <a:extLst>
                  <a:ext uri="{FF2B5EF4-FFF2-40B4-BE49-F238E27FC236}">
                    <a16:creationId xmlns:a16="http://schemas.microsoft.com/office/drawing/2014/main" id="{90D99975-7166-4242-9C6D-58CD782D67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7" y="1926"/>
                <a:ext cx="242" cy="231"/>
              </a:xfrm>
              <a:custGeom>
                <a:avLst/>
                <a:gdLst>
                  <a:gd name="T0" fmla="*/ 88 w 101"/>
                  <a:gd name="T1" fmla="*/ 39 h 96"/>
                  <a:gd name="T2" fmla="*/ 88 w 101"/>
                  <a:gd name="T3" fmla="*/ 44 h 96"/>
                  <a:gd name="T4" fmla="*/ 88 w 101"/>
                  <a:gd name="T5" fmla="*/ 53 h 96"/>
                  <a:gd name="T6" fmla="*/ 88 w 101"/>
                  <a:gd name="T7" fmla="*/ 58 h 96"/>
                  <a:gd name="T8" fmla="*/ 85 w 101"/>
                  <a:gd name="T9" fmla="*/ 61 h 96"/>
                  <a:gd name="T10" fmla="*/ 64 w 101"/>
                  <a:gd name="T11" fmla="*/ 61 h 96"/>
                  <a:gd name="T12" fmla="*/ 64 w 101"/>
                  <a:gd name="T13" fmla="*/ 80 h 96"/>
                  <a:gd name="T14" fmla="*/ 60 w 101"/>
                  <a:gd name="T15" fmla="*/ 84 h 96"/>
                  <a:gd name="T16" fmla="*/ 41 w 101"/>
                  <a:gd name="T17" fmla="*/ 84 h 96"/>
                  <a:gd name="T18" fmla="*/ 37 w 101"/>
                  <a:gd name="T19" fmla="*/ 80 h 96"/>
                  <a:gd name="T20" fmla="*/ 37 w 101"/>
                  <a:gd name="T21" fmla="*/ 61 h 96"/>
                  <a:gd name="T22" fmla="*/ 17 w 101"/>
                  <a:gd name="T23" fmla="*/ 61 h 96"/>
                  <a:gd name="T24" fmla="*/ 13 w 101"/>
                  <a:gd name="T25" fmla="*/ 58 h 96"/>
                  <a:gd name="T26" fmla="*/ 13 w 101"/>
                  <a:gd name="T27" fmla="*/ 53 h 96"/>
                  <a:gd name="T28" fmla="*/ 13 w 101"/>
                  <a:gd name="T29" fmla="*/ 44 h 96"/>
                  <a:gd name="T30" fmla="*/ 13 w 101"/>
                  <a:gd name="T31" fmla="*/ 39 h 96"/>
                  <a:gd name="T32" fmla="*/ 17 w 101"/>
                  <a:gd name="T33" fmla="*/ 35 h 96"/>
                  <a:gd name="T34" fmla="*/ 37 w 101"/>
                  <a:gd name="T35" fmla="*/ 35 h 96"/>
                  <a:gd name="T36" fmla="*/ 37 w 101"/>
                  <a:gd name="T37" fmla="*/ 16 h 96"/>
                  <a:gd name="T38" fmla="*/ 41 w 101"/>
                  <a:gd name="T39" fmla="*/ 12 h 96"/>
                  <a:gd name="T40" fmla="*/ 60 w 101"/>
                  <a:gd name="T41" fmla="*/ 12 h 96"/>
                  <a:gd name="T42" fmla="*/ 64 w 101"/>
                  <a:gd name="T43" fmla="*/ 16 h 96"/>
                  <a:gd name="T44" fmla="*/ 64 w 101"/>
                  <a:gd name="T45" fmla="*/ 35 h 96"/>
                  <a:gd name="T46" fmla="*/ 85 w 101"/>
                  <a:gd name="T47" fmla="*/ 35 h 96"/>
                  <a:gd name="T48" fmla="*/ 88 w 101"/>
                  <a:gd name="T49" fmla="*/ 39 h 96"/>
                  <a:gd name="T50" fmla="*/ 51 w 101"/>
                  <a:gd name="T51" fmla="*/ 0 h 96"/>
                  <a:gd name="T52" fmla="*/ 0 w 101"/>
                  <a:gd name="T53" fmla="*/ 48 h 96"/>
                  <a:gd name="T54" fmla="*/ 51 w 101"/>
                  <a:gd name="T55" fmla="*/ 96 h 96"/>
                  <a:gd name="T56" fmla="*/ 101 w 101"/>
                  <a:gd name="T57" fmla="*/ 48 h 96"/>
                  <a:gd name="T58" fmla="*/ 51 w 10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1" h="96">
                    <a:moveTo>
                      <a:pt x="88" y="39"/>
                    </a:moveTo>
                    <a:cubicBezTo>
                      <a:pt x="88" y="44"/>
                      <a:pt x="88" y="44"/>
                      <a:pt x="88" y="44"/>
                    </a:cubicBezTo>
                    <a:cubicBezTo>
                      <a:pt x="88" y="53"/>
                      <a:pt x="88" y="53"/>
                      <a:pt x="88" y="53"/>
                    </a:cubicBezTo>
                    <a:cubicBezTo>
                      <a:pt x="88" y="58"/>
                      <a:pt x="88" y="58"/>
                      <a:pt x="88" y="58"/>
                    </a:cubicBezTo>
                    <a:cubicBezTo>
                      <a:pt x="88" y="60"/>
                      <a:pt x="87" y="61"/>
                      <a:pt x="85" y="61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2"/>
                      <a:pt x="63" y="84"/>
                      <a:pt x="60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39" y="84"/>
                      <a:pt x="37" y="82"/>
                      <a:pt x="37" y="80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5" y="61"/>
                      <a:pt x="13" y="60"/>
                      <a:pt x="13" y="58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7"/>
                      <a:pt x="15" y="35"/>
                      <a:pt x="1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4"/>
                      <a:pt x="39" y="12"/>
                      <a:pt x="41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3" y="12"/>
                      <a:pt x="64" y="14"/>
                      <a:pt x="64" y="16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8" y="37"/>
                      <a:pt x="88" y="39"/>
                    </a:cubicBezTo>
                    <a:moveTo>
                      <a:pt x="51" y="0"/>
                    </a:moveTo>
                    <a:cubicBezTo>
                      <a:pt x="23" y="0"/>
                      <a:pt x="0" y="22"/>
                      <a:pt x="0" y="48"/>
                    </a:cubicBezTo>
                    <a:cubicBezTo>
                      <a:pt x="0" y="75"/>
                      <a:pt x="23" y="96"/>
                      <a:pt x="51" y="96"/>
                    </a:cubicBezTo>
                    <a:cubicBezTo>
                      <a:pt x="79" y="96"/>
                      <a:pt x="101" y="75"/>
                      <a:pt x="101" y="48"/>
                    </a:cubicBezTo>
                    <a:cubicBezTo>
                      <a:pt x="101" y="22"/>
                      <a:pt x="79" y="0"/>
                      <a:pt x="51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53">
                <a:extLst>
                  <a:ext uri="{FF2B5EF4-FFF2-40B4-BE49-F238E27FC236}">
                    <a16:creationId xmlns:a16="http://schemas.microsoft.com/office/drawing/2014/main" id="{6C256E14-C3C4-412C-8C78-8F385EBA5B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5" y="1743"/>
                <a:ext cx="1026" cy="569"/>
              </a:xfrm>
              <a:custGeom>
                <a:avLst/>
                <a:gdLst>
                  <a:gd name="T0" fmla="*/ 271 w 427"/>
                  <a:gd name="T1" fmla="*/ 147 h 236"/>
                  <a:gd name="T2" fmla="*/ 258 w 427"/>
                  <a:gd name="T3" fmla="*/ 166 h 236"/>
                  <a:gd name="T4" fmla="*/ 238 w 427"/>
                  <a:gd name="T5" fmla="*/ 179 h 236"/>
                  <a:gd name="T6" fmla="*/ 214 w 427"/>
                  <a:gd name="T7" fmla="*/ 184 h 236"/>
                  <a:gd name="T8" fmla="*/ 189 w 427"/>
                  <a:gd name="T9" fmla="*/ 179 h 236"/>
                  <a:gd name="T10" fmla="*/ 169 w 427"/>
                  <a:gd name="T11" fmla="*/ 166 h 236"/>
                  <a:gd name="T12" fmla="*/ 156 w 427"/>
                  <a:gd name="T13" fmla="*/ 147 h 236"/>
                  <a:gd name="T14" fmla="*/ 151 w 427"/>
                  <a:gd name="T15" fmla="*/ 124 h 236"/>
                  <a:gd name="T16" fmla="*/ 156 w 427"/>
                  <a:gd name="T17" fmla="*/ 101 h 236"/>
                  <a:gd name="T18" fmla="*/ 169 w 427"/>
                  <a:gd name="T19" fmla="*/ 82 h 236"/>
                  <a:gd name="T20" fmla="*/ 189 w 427"/>
                  <a:gd name="T21" fmla="*/ 70 h 236"/>
                  <a:gd name="T22" fmla="*/ 214 w 427"/>
                  <a:gd name="T23" fmla="*/ 65 h 236"/>
                  <a:gd name="T24" fmla="*/ 238 w 427"/>
                  <a:gd name="T25" fmla="*/ 70 h 236"/>
                  <a:gd name="T26" fmla="*/ 258 w 427"/>
                  <a:gd name="T27" fmla="*/ 82 h 236"/>
                  <a:gd name="T28" fmla="*/ 271 w 427"/>
                  <a:gd name="T29" fmla="*/ 101 h 236"/>
                  <a:gd name="T30" fmla="*/ 276 w 427"/>
                  <a:gd name="T31" fmla="*/ 124 h 236"/>
                  <a:gd name="T32" fmla="*/ 271 w 427"/>
                  <a:gd name="T33" fmla="*/ 147 h 236"/>
                  <a:gd name="T34" fmla="*/ 214 w 427"/>
                  <a:gd name="T35" fmla="*/ 48 h 236"/>
                  <a:gd name="T36" fmla="*/ 214 w 427"/>
                  <a:gd name="T37" fmla="*/ 236 h 236"/>
                  <a:gd name="T38" fmla="*/ 214 w 427"/>
                  <a:gd name="T39" fmla="*/ 48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7" h="236">
                    <a:moveTo>
                      <a:pt x="271" y="147"/>
                    </a:moveTo>
                    <a:cubicBezTo>
                      <a:pt x="268" y="154"/>
                      <a:pt x="264" y="161"/>
                      <a:pt x="258" y="166"/>
                    </a:cubicBezTo>
                    <a:cubicBezTo>
                      <a:pt x="252" y="172"/>
                      <a:pt x="245" y="176"/>
                      <a:pt x="238" y="179"/>
                    </a:cubicBezTo>
                    <a:cubicBezTo>
                      <a:pt x="230" y="182"/>
                      <a:pt x="222" y="184"/>
                      <a:pt x="214" y="184"/>
                    </a:cubicBezTo>
                    <a:cubicBezTo>
                      <a:pt x="205" y="184"/>
                      <a:pt x="197" y="182"/>
                      <a:pt x="189" y="179"/>
                    </a:cubicBezTo>
                    <a:cubicBezTo>
                      <a:pt x="182" y="176"/>
                      <a:pt x="175" y="172"/>
                      <a:pt x="169" y="166"/>
                    </a:cubicBezTo>
                    <a:cubicBezTo>
                      <a:pt x="164" y="161"/>
                      <a:pt x="159" y="154"/>
                      <a:pt x="156" y="147"/>
                    </a:cubicBezTo>
                    <a:cubicBezTo>
                      <a:pt x="153" y="140"/>
                      <a:pt x="151" y="132"/>
                      <a:pt x="151" y="124"/>
                    </a:cubicBezTo>
                    <a:cubicBezTo>
                      <a:pt x="151" y="116"/>
                      <a:pt x="153" y="108"/>
                      <a:pt x="156" y="101"/>
                    </a:cubicBezTo>
                    <a:cubicBezTo>
                      <a:pt x="159" y="94"/>
                      <a:pt x="164" y="88"/>
                      <a:pt x="169" y="82"/>
                    </a:cubicBezTo>
                    <a:cubicBezTo>
                      <a:pt x="175" y="77"/>
                      <a:pt x="182" y="73"/>
                      <a:pt x="189" y="70"/>
                    </a:cubicBezTo>
                    <a:cubicBezTo>
                      <a:pt x="197" y="67"/>
                      <a:pt x="205" y="65"/>
                      <a:pt x="214" y="65"/>
                    </a:cubicBezTo>
                    <a:cubicBezTo>
                      <a:pt x="222" y="65"/>
                      <a:pt x="230" y="67"/>
                      <a:pt x="238" y="70"/>
                    </a:cubicBezTo>
                    <a:cubicBezTo>
                      <a:pt x="245" y="73"/>
                      <a:pt x="252" y="77"/>
                      <a:pt x="258" y="82"/>
                    </a:cubicBezTo>
                    <a:cubicBezTo>
                      <a:pt x="264" y="88"/>
                      <a:pt x="268" y="94"/>
                      <a:pt x="271" y="101"/>
                    </a:cubicBezTo>
                    <a:cubicBezTo>
                      <a:pt x="274" y="108"/>
                      <a:pt x="276" y="116"/>
                      <a:pt x="276" y="124"/>
                    </a:cubicBezTo>
                    <a:cubicBezTo>
                      <a:pt x="276" y="132"/>
                      <a:pt x="274" y="140"/>
                      <a:pt x="271" y="147"/>
                    </a:cubicBezTo>
                    <a:moveTo>
                      <a:pt x="214" y="48"/>
                    </a:moveTo>
                    <a:cubicBezTo>
                      <a:pt x="134" y="0"/>
                      <a:pt x="0" y="89"/>
                      <a:pt x="214" y="236"/>
                    </a:cubicBezTo>
                    <a:cubicBezTo>
                      <a:pt x="427" y="89"/>
                      <a:pt x="293" y="0"/>
                      <a:pt x="21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" name="Group 56">
              <a:extLst>
                <a:ext uri="{FF2B5EF4-FFF2-40B4-BE49-F238E27FC236}">
                  <a16:creationId xmlns:a16="http://schemas.microsoft.com/office/drawing/2014/main" id="{80951932-D00E-4116-B67F-96C2A0A6D8E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986870" y="1686059"/>
              <a:ext cx="294139" cy="301466"/>
              <a:chOff x="6013" y="1814"/>
              <a:chExt cx="562" cy="576"/>
            </a:xfrm>
          </p:grpSpPr>
          <p:sp>
            <p:nvSpPr>
              <p:cNvPr id="245" name="AutoShape 55">
                <a:extLst>
                  <a:ext uri="{FF2B5EF4-FFF2-40B4-BE49-F238E27FC236}">
                    <a16:creationId xmlns:a16="http://schemas.microsoft.com/office/drawing/2014/main" id="{4610C187-765E-49E8-9878-D9E7479CB14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013" y="1814"/>
                <a:ext cx="562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57">
                <a:extLst>
                  <a:ext uri="{FF2B5EF4-FFF2-40B4-BE49-F238E27FC236}">
                    <a16:creationId xmlns:a16="http://schemas.microsoft.com/office/drawing/2014/main" id="{5AAAA6AA-F7DA-49DF-B2E9-900E1D33AA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1" y="1814"/>
                <a:ext cx="564" cy="578"/>
              </a:xfrm>
              <a:custGeom>
                <a:avLst/>
                <a:gdLst>
                  <a:gd name="T0" fmla="*/ 213 w 235"/>
                  <a:gd name="T1" fmla="*/ 121 h 241"/>
                  <a:gd name="T2" fmla="*/ 117 w 235"/>
                  <a:gd name="T3" fmla="*/ 219 h 241"/>
                  <a:gd name="T4" fmla="*/ 22 w 235"/>
                  <a:gd name="T5" fmla="*/ 121 h 241"/>
                  <a:gd name="T6" fmla="*/ 117 w 235"/>
                  <a:gd name="T7" fmla="*/ 22 h 241"/>
                  <a:gd name="T8" fmla="*/ 213 w 235"/>
                  <a:gd name="T9" fmla="*/ 121 h 241"/>
                  <a:gd name="T10" fmla="*/ 226 w 235"/>
                  <a:gd name="T11" fmla="*/ 74 h 241"/>
                  <a:gd name="T12" fmla="*/ 201 w 235"/>
                  <a:gd name="T13" fmla="*/ 35 h 241"/>
                  <a:gd name="T14" fmla="*/ 163 w 235"/>
                  <a:gd name="T15" fmla="*/ 9 h 241"/>
                  <a:gd name="T16" fmla="*/ 117 w 235"/>
                  <a:gd name="T17" fmla="*/ 0 h 241"/>
                  <a:gd name="T18" fmla="*/ 72 w 235"/>
                  <a:gd name="T19" fmla="*/ 9 h 241"/>
                  <a:gd name="T20" fmla="*/ 34 w 235"/>
                  <a:gd name="T21" fmla="*/ 35 h 241"/>
                  <a:gd name="T22" fmla="*/ 9 w 235"/>
                  <a:gd name="T23" fmla="*/ 74 h 241"/>
                  <a:gd name="T24" fmla="*/ 0 w 235"/>
                  <a:gd name="T25" fmla="*/ 121 h 241"/>
                  <a:gd name="T26" fmla="*/ 9 w 235"/>
                  <a:gd name="T27" fmla="*/ 168 h 241"/>
                  <a:gd name="T28" fmla="*/ 34 w 235"/>
                  <a:gd name="T29" fmla="*/ 206 h 241"/>
                  <a:gd name="T30" fmla="*/ 72 w 235"/>
                  <a:gd name="T31" fmla="*/ 232 h 241"/>
                  <a:gd name="T32" fmla="*/ 117 w 235"/>
                  <a:gd name="T33" fmla="*/ 241 h 241"/>
                  <a:gd name="T34" fmla="*/ 163 w 235"/>
                  <a:gd name="T35" fmla="*/ 232 h 241"/>
                  <a:gd name="T36" fmla="*/ 201 w 235"/>
                  <a:gd name="T37" fmla="*/ 206 h 241"/>
                  <a:gd name="T38" fmla="*/ 226 w 235"/>
                  <a:gd name="T39" fmla="*/ 168 h 241"/>
                  <a:gd name="T40" fmla="*/ 235 w 235"/>
                  <a:gd name="T41" fmla="*/ 121 h 241"/>
                  <a:gd name="T42" fmla="*/ 226 w 235"/>
                  <a:gd name="T43" fmla="*/ 7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5" h="241">
                    <a:moveTo>
                      <a:pt x="213" y="121"/>
                    </a:moveTo>
                    <a:cubicBezTo>
                      <a:pt x="213" y="175"/>
                      <a:pt x="170" y="219"/>
                      <a:pt x="117" y="219"/>
                    </a:cubicBezTo>
                    <a:cubicBezTo>
                      <a:pt x="65" y="219"/>
                      <a:pt x="22" y="175"/>
                      <a:pt x="22" y="121"/>
                    </a:cubicBezTo>
                    <a:cubicBezTo>
                      <a:pt x="22" y="66"/>
                      <a:pt x="65" y="22"/>
                      <a:pt x="117" y="22"/>
                    </a:cubicBezTo>
                    <a:cubicBezTo>
                      <a:pt x="170" y="22"/>
                      <a:pt x="213" y="66"/>
                      <a:pt x="213" y="121"/>
                    </a:cubicBezTo>
                    <a:moveTo>
                      <a:pt x="226" y="74"/>
                    </a:moveTo>
                    <a:cubicBezTo>
                      <a:pt x="220" y="59"/>
                      <a:pt x="211" y="46"/>
                      <a:pt x="201" y="35"/>
                    </a:cubicBezTo>
                    <a:cubicBezTo>
                      <a:pt x="190" y="24"/>
                      <a:pt x="177" y="15"/>
                      <a:pt x="163" y="9"/>
                    </a:cubicBezTo>
                    <a:cubicBezTo>
                      <a:pt x="149" y="3"/>
                      <a:pt x="133" y="0"/>
                      <a:pt x="117" y="0"/>
                    </a:cubicBezTo>
                    <a:cubicBezTo>
                      <a:pt x="102" y="0"/>
                      <a:pt x="86" y="3"/>
                      <a:pt x="72" y="9"/>
                    </a:cubicBezTo>
                    <a:cubicBezTo>
                      <a:pt x="58" y="15"/>
                      <a:pt x="45" y="24"/>
                      <a:pt x="34" y="35"/>
                    </a:cubicBezTo>
                    <a:cubicBezTo>
                      <a:pt x="24" y="46"/>
                      <a:pt x="15" y="59"/>
                      <a:pt x="9" y="74"/>
                    </a:cubicBezTo>
                    <a:cubicBezTo>
                      <a:pt x="3" y="88"/>
                      <a:pt x="0" y="104"/>
                      <a:pt x="0" y="121"/>
                    </a:cubicBezTo>
                    <a:cubicBezTo>
                      <a:pt x="0" y="137"/>
                      <a:pt x="3" y="153"/>
                      <a:pt x="9" y="168"/>
                    </a:cubicBezTo>
                    <a:cubicBezTo>
                      <a:pt x="15" y="182"/>
                      <a:pt x="24" y="195"/>
                      <a:pt x="34" y="206"/>
                    </a:cubicBezTo>
                    <a:cubicBezTo>
                      <a:pt x="45" y="217"/>
                      <a:pt x="58" y="226"/>
                      <a:pt x="72" y="232"/>
                    </a:cubicBezTo>
                    <a:cubicBezTo>
                      <a:pt x="86" y="238"/>
                      <a:pt x="102" y="241"/>
                      <a:pt x="117" y="241"/>
                    </a:cubicBezTo>
                    <a:cubicBezTo>
                      <a:pt x="133" y="241"/>
                      <a:pt x="149" y="238"/>
                      <a:pt x="163" y="232"/>
                    </a:cubicBezTo>
                    <a:cubicBezTo>
                      <a:pt x="177" y="226"/>
                      <a:pt x="190" y="217"/>
                      <a:pt x="201" y="206"/>
                    </a:cubicBezTo>
                    <a:cubicBezTo>
                      <a:pt x="211" y="195"/>
                      <a:pt x="220" y="182"/>
                      <a:pt x="226" y="168"/>
                    </a:cubicBezTo>
                    <a:cubicBezTo>
                      <a:pt x="232" y="153"/>
                      <a:pt x="235" y="137"/>
                      <a:pt x="235" y="121"/>
                    </a:cubicBezTo>
                    <a:cubicBezTo>
                      <a:pt x="235" y="104"/>
                      <a:pt x="232" y="88"/>
                      <a:pt x="226" y="7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58">
                <a:extLst>
                  <a:ext uri="{FF2B5EF4-FFF2-40B4-BE49-F238E27FC236}">
                    <a16:creationId xmlns:a16="http://schemas.microsoft.com/office/drawing/2014/main" id="{D850C7CE-1E2D-4679-AA7F-9618049A5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" y="1951"/>
                <a:ext cx="252" cy="305"/>
              </a:xfrm>
              <a:custGeom>
                <a:avLst/>
                <a:gdLst>
                  <a:gd name="T0" fmla="*/ 104 w 105"/>
                  <a:gd name="T1" fmla="*/ 0 h 127"/>
                  <a:gd name="T2" fmla="*/ 66 w 105"/>
                  <a:gd name="T3" fmla="*/ 0 h 127"/>
                  <a:gd name="T4" fmla="*/ 65 w 105"/>
                  <a:gd name="T5" fmla="*/ 1 h 127"/>
                  <a:gd name="T6" fmla="*/ 65 w 105"/>
                  <a:gd name="T7" fmla="*/ 43 h 127"/>
                  <a:gd name="T8" fmla="*/ 40 w 105"/>
                  <a:gd name="T9" fmla="*/ 43 h 127"/>
                  <a:gd name="T10" fmla="*/ 40 w 105"/>
                  <a:gd name="T11" fmla="*/ 1 h 127"/>
                  <a:gd name="T12" fmla="*/ 39 w 105"/>
                  <a:gd name="T13" fmla="*/ 0 h 127"/>
                  <a:gd name="T14" fmla="*/ 1 w 105"/>
                  <a:gd name="T15" fmla="*/ 0 h 127"/>
                  <a:gd name="T16" fmla="*/ 0 w 105"/>
                  <a:gd name="T17" fmla="*/ 1 h 127"/>
                  <a:gd name="T18" fmla="*/ 0 w 105"/>
                  <a:gd name="T19" fmla="*/ 126 h 127"/>
                  <a:gd name="T20" fmla="*/ 1 w 105"/>
                  <a:gd name="T21" fmla="*/ 127 h 127"/>
                  <a:gd name="T22" fmla="*/ 39 w 105"/>
                  <a:gd name="T23" fmla="*/ 127 h 127"/>
                  <a:gd name="T24" fmla="*/ 40 w 105"/>
                  <a:gd name="T25" fmla="*/ 126 h 127"/>
                  <a:gd name="T26" fmla="*/ 40 w 105"/>
                  <a:gd name="T27" fmla="*/ 80 h 127"/>
                  <a:gd name="T28" fmla="*/ 65 w 105"/>
                  <a:gd name="T29" fmla="*/ 80 h 127"/>
                  <a:gd name="T30" fmla="*/ 65 w 105"/>
                  <a:gd name="T31" fmla="*/ 126 h 127"/>
                  <a:gd name="T32" fmla="*/ 66 w 105"/>
                  <a:gd name="T33" fmla="*/ 127 h 127"/>
                  <a:gd name="T34" fmla="*/ 104 w 105"/>
                  <a:gd name="T35" fmla="*/ 127 h 127"/>
                  <a:gd name="T36" fmla="*/ 105 w 105"/>
                  <a:gd name="T37" fmla="*/ 126 h 127"/>
                  <a:gd name="T38" fmla="*/ 105 w 105"/>
                  <a:gd name="T39" fmla="*/ 1 h 127"/>
                  <a:gd name="T40" fmla="*/ 104 w 105"/>
                  <a:gd name="T4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5" h="127">
                    <a:moveTo>
                      <a:pt x="104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5" y="0"/>
                      <a:pt x="65" y="1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7"/>
                      <a:pt x="1" y="127"/>
                      <a:pt x="1" y="127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39" y="127"/>
                      <a:pt x="40" y="127"/>
                      <a:pt x="40" y="126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5" y="127"/>
                      <a:pt x="66" y="127"/>
                      <a:pt x="66" y="127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04" y="127"/>
                      <a:pt x="105" y="127"/>
                      <a:pt x="105" y="126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5" y="0"/>
                      <a:pt x="104" y="0"/>
                      <a:pt x="10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" name="Group 61">
              <a:extLst>
                <a:ext uri="{FF2B5EF4-FFF2-40B4-BE49-F238E27FC236}">
                  <a16:creationId xmlns:a16="http://schemas.microsoft.com/office/drawing/2014/main" id="{BC0A82DA-E623-4E33-BC98-E087F964B9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636009" y="3862780"/>
              <a:ext cx="391856" cy="386571"/>
              <a:chOff x="6922" y="1773"/>
              <a:chExt cx="519" cy="512"/>
            </a:xfrm>
          </p:grpSpPr>
          <p:sp>
            <p:nvSpPr>
              <p:cNvPr id="243" name="AutoShape 60">
                <a:extLst>
                  <a:ext uri="{FF2B5EF4-FFF2-40B4-BE49-F238E27FC236}">
                    <a16:creationId xmlns:a16="http://schemas.microsoft.com/office/drawing/2014/main" id="{CB0DC9D7-45B4-419C-BE8D-BE098498F2F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922" y="1773"/>
                <a:ext cx="519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62">
                <a:extLst>
                  <a:ext uri="{FF2B5EF4-FFF2-40B4-BE49-F238E27FC236}">
                    <a16:creationId xmlns:a16="http://schemas.microsoft.com/office/drawing/2014/main" id="{ABF53DF2-9409-47F2-BA59-E0B4A076C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0" y="1773"/>
                <a:ext cx="521" cy="514"/>
              </a:xfrm>
              <a:custGeom>
                <a:avLst/>
                <a:gdLst>
                  <a:gd name="T0" fmla="*/ 185 w 521"/>
                  <a:gd name="T1" fmla="*/ 0 h 514"/>
                  <a:gd name="T2" fmla="*/ 185 w 521"/>
                  <a:gd name="T3" fmla="*/ 125 h 514"/>
                  <a:gd name="T4" fmla="*/ 77 w 521"/>
                  <a:gd name="T5" fmla="*/ 62 h 514"/>
                  <a:gd name="T6" fmla="*/ 0 w 521"/>
                  <a:gd name="T7" fmla="*/ 195 h 514"/>
                  <a:gd name="T8" fmla="*/ 108 w 521"/>
                  <a:gd name="T9" fmla="*/ 257 h 514"/>
                  <a:gd name="T10" fmla="*/ 0 w 521"/>
                  <a:gd name="T11" fmla="*/ 320 h 514"/>
                  <a:gd name="T12" fmla="*/ 77 w 521"/>
                  <a:gd name="T13" fmla="*/ 452 h 514"/>
                  <a:gd name="T14" fmla="*/ 185 w 521"/>
                  <a:gd name="T15" fmla="*/ 389 h 514"/>
                  <a:gd name="T16" fmla="*/ 185 w 521"/>
                  <a:gd name="T17" fmla="*/ 514 h 514"/>
                  <a:gd name="T18" fmla="*/ 338 w 521"/>
                  <a:gd name="T19" fmla="*/ 514 h 514"/>
                  <a:gd name="T20" fmla="*/ 338 w 521"/>
                  <a:gd name="T21" fmla="*/ 389 h 514"/>
                  <a:gd name="T22" fmla="*/ 444 w 521"/>
                  <a:gd name="T23" fmla="*/ 452 h 514"/>
                  <a:gd name="T24" fmla="*/ 521 w 521"/>
                  <a:gd name="T25" fmla="*/ 320 h 514"/>
                  <a:gd name="T26" fmla="*/ 415 w 521"/>
                  <a:gd name="T27" fmla="*/ 257 h 514"/>
                  <a:gd name="T28" fmla="*/ 521 w 521"/>
                  <a:gd name="T29" fmla="*/ 195 h 514"/>
                  <a:gd name="T30" fmla="*/ 444 w 521"/>
                  <a:gd name="T31" fmla="*/ 62 h 514"/>
                  <a:gd name="T32" fmla="*/ 338 w 521"/>
                  <a:gd name="T33" fmla="*/ 125 h 514"/>
                  <a:gd name="T34" fmla="*/ 338 w 521"/>
                  <a:gd name="T35" fmla="*/ 0 h 514"/>
                  <a:gd name="T36" fmla="*/ 185 w 521"/>
                  <a:gd name="T37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1" h="514">
                    <a:moveTo>
                      <a:pt x="185" y="0"/>
                    </a:moveTo>
                    <a:lnTo>
                      <a:pt x="185" y="125"/>
                    </a:lnTo>
                    <a:lnTo>
                      <a:pt x="77" y="62"/>
                    </a:lnTo>
                    <a:lnTo>
                      <a:pt x="0" y="195"/>
                    </a:lnTo>
                    <a:lnTo>
                      <a:pt x="108" y="257"/>
                    </a:lnTo>
                    <a:lnTo>
                      <a:pt x="0" y="320"/>
                    </a:lnTo>
                    <a:lnTo>
                      <a:pt x="77" y="452"/>
                    </a:lnTo>
                    <a:lnTo>
                      <a:pt x="185" y="389"/>
                    </a:lnTo>
                    <a:lnTo>
                      <a:pt x="185" y="514"/>
                    </a:lnTo>
                    <a:lnTo>
                      <a:pt x="338" y="514"/>
                    </a:lnTo>
                    <a:lnTo>
                      <a:pt x="338" y="389"/>
                    </a:lnTo>
                    <a:lnTo>
                      <a:pt x="444" y="452"/>
                    </a:lnTo>
                    <a:lnTo>
                      <a:pt x="521" y="320"/>
                    </a:lnTo>
                    <a:lnTo>
                      <a:pt x="415" y="257"/>
                    </a:lnTo>
                    <a:lnTo>
                      <a:pt x="521" y="195"/>
                    </a:lnTo>
                    <a:lnTo>
                      <a:pt x="444" y="62"/>
                    </a:lnTo>
                    <a:lnTo>
                      <a:pt x="338" y="125"/>
                    </a:lnTo>
                    <a:lnTo>
                      <a:pt x="338" y="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9" name="Group 91">
              <a:extLst>
                <a:ext uri="{FF2B5EF4-FFF2-40B4-BE49-F238E27FC236}">
                  <a16:creationId xmlns:a16="http://schemas.microsoft.com/office/drawing/2014/main" id="{103CFB81-A86E-4551-83D7-4D63BC38CC5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349071" y="2345139"/>
              <a:ext cx="376080" cy="433876"/>
              <a:chOff x="6063" y="3207"/>
              <a:chExt cx="462" cy="533"/>
            </a:xfrm>
          </p:grpSpPr>
          <p:sp>
            <p:nvSpPr>
              <p:cNvPr id="238" name="AutoShape 90">
                <a:extLst>
                  <a:ext uri="{FF2B5EF4-FFF2-40B4-BE49-F238E27FC236}">
                    <a16:creationId xmlns:a16="http://schemas.microsoft.com/office/drawing/2014/main" id="{559960E0-E488-4C93-9334-2585BF573C9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063" y="3207"/>
                <a:ext cx="462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92">
                <a:extLst>
                  <a:ext uri="{FF2B5EF4-FFF2-40B4-BE49-F238E27FC236}">
                    <a16:creationId xmlns:a16="http://schemas.microsoft.com/office/drawing/2014/main" id="{0500ACE0-D37D-4B4E-9C09-4B86B2FB5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" y="3538"/>
                <a:ext cx="24" cy="24"/>
              </a:xfrm>
              <a:custGeom>
                <a:avLst/>
                <a:gdLst>
                  <a:gd name="T0" fmla="*/ 5 w 10"/>
                  <a:gd name="T1" fmla="*/ 0 h 10"/>
                  <a:gd name="T2" fmla="*/ 3 w 10"/>
                  <a:gd name="T3" fmla="*/ 1 h 10"/>
                  <a:gd name="T4" fmla="*/ 0 w 10"/>
                  <a:gd name="T5" fmla="*/ 3 h 10"/>
                  <a:gd name="T6" fmla="*/ 0 w 10"/>
                  <a:gd name="T7" fmla="*/ 7 h 10"/>
                  <a:gd name="T8" fmla="*/ 3 w 10"/>
                  <a:gd name="T9" fmla="*/ 10 h 10"/>
                  <a:gd name="T10" fmla="*/ 6 w 10"/>
                  <a:gd name="T11" fmla="*/ 10 h 10"/>
                  <a:gd name="T12" fmla="*/ 9 w 10"/>
                  <a:gd name="T13" fmla="*/ 3 h 10"/>
                  <a:gd name="T14" fmla="*/ 5 w 10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9" y="9"/>
                      <a:pt x="10" y="6"/>
                      <a:pt x="9" y="3"/>
                    </a:cubicBezTo>
                    <a:cubicBezTo>
                      <a:pt x="8" y="1"/>
                      <a:pt x="7" y="0"/>
                      <a:pt x="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93">
                <a:extLst>
                  <a:ext uri="{FF2B5EF4-FFF2-40B4-BE49-F238E27FC236}">
                    <a16:creationId xmlns:a16="http://schemas.microsoft.com/office/drawing/2014/main" id="{6FFA69DB-2BBB-474B-96B8-F20B5EA60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" y="3481"/>
                <a:ext cx="26" cy="24"/>
              </a:xfrm>
              <a:custGeom>
                <a:avLst/>
                <a:gdLst>
                  <a:gd name="T0" fmla="*/ 10 w 11"/>
                  <a:gd name="T1" fmla="*/ 3 h 10"/>
                  <a:gd name="T2" fmla="*/ 8 w 11"/>
                  <a:gd name="T3" fmla="*/ 0 h 10"/>
                  <a:gd name="T4" fmla="*/ 6 w 11"/>
                  <a:gd name="T5" fmla="*/ 0 h 10"/>
                  <a:gd name="T6" fmla="*/ 4 w 11"/>
                  <a:gd name="T7" fmla="*/ 0 h 10"/>
                  <a:gd name="T8" fmla="*/ 1 w 11"/>
                  <a:gd name="T9" fmla="*/ 6 h 10"/>
                  <a:gd name="T10" fmla="*/ 8 w 11"/>
                  <a:gd name="T11" fmla="*/ 9 h 10"/>
                  <a:gd name="T12" fmla="*/ 10 w 11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10" y="3"/>
                    </a:moveTo>
                    <a:cubicBezTo>
                      <a:pt x="10" y="1"/>
                      <a:pt x="9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2" y="1"/>
                      <a:pt x="0" y="4"/>
                      <a:pt x="1" y="6"/>
                    </a:cubicBezTo>
                    <a:cubicBezTo>
                      <a:pt x="2" y="9"/>
                      <a:pt x="5" y="10"/>
                      <a:pt x="8" y="9"/>
                    </a:cubicBezTo>
                    <a:cubicBezTo>
                      <a:pt x="10" y="8"/>
                      <a:pt x="11" y="5"/>
                      <a:pt x="10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94">
                <a:extLst>
                  <a:ext uri="{FF2B5EF4-FFF2-40B4-BE49-F238E27FC236}">
                    <a16:creationId xmlns:a16="http://schemas.microsoft.com/office/drawing/2014/main" id="{EBD1FAE9-F3A9-4C93-9F8A-312E10091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" y="3320"/>
                <a:ext cx="158" cy="410"/>
              </a:xfrm>
              <a:custGeom>
                <a:avLst/>
                <a:gdLst>
                  <a:gd name="T0" fmla="*/ 16 w 66"/>
                  <a:gd name="T1" fmla="*/ 47 h 171"/>
                  <a:gd name="T2" fmla="*/ 17 w 66"/>
                  <a:gd name="T3" fmla="*/ 30 h 171"/>
                  <a:gd name="T4" fmla="*/ 31 w 66"/>
                  <a:gd name="T5" fmla="*/ 2 h 171"/>
                  <a:gd name="T6" fmla="*/ 30 w 66"/>
                  <a:gd name="T7" fmla="*/ 1 h 171"/>
                  <a:gd name="T8" fmla="*/ 4 w 66"/>
                  <a:gd name="T9" fmla="*/ 27 h 171"/>
                  <a:gd name="T10" fmla="*/ 0 w 66"/>
                  <a:gd name="T11" fmla="*/ 38 h 171"/>
                  <a:gd name="T12" fmla="*/ 12 w 66"/>
                  <a:gd name="T13" fmla="*/ 159 h 171"/>
                  <a:gd name="T14" fmla="*/ 25 w 66"/>
                  <a:gd name="T15" fmla="*/ 171 h 171"/>
                  <a:gd name="T16" fmla="*/ 27 w 66"/>
                  <a:gd name="T17" fmla="*/ 171 h 171"/>
                  <a:gd name="T18" fmla="*/ 62 w 66"/>
                  <a:gd name="T19" fmla="*/ 168 h 171"/>
                  <a:gd name="T20" fmla="*/ 65 w 66"/>
                  <a:gd name="T21" fmla="*/ 164 h 171"/>
                  <a:gd name="T22" fmla="*/ 16 w 66"/>
                  <a:gd name="T23" fmla="*/ 4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171">
                    <a:moveTo>
                      <a:pt x="16" y="47"/>
                    </a:moveTo>
                    <a:cubicBezTo>
                      <a:pt x="14" y="41"/>
                      <a:pt x="14" y="35"/>
                      <a:pt x="17" y="30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0" y="0"/>
                      <a:pt x="30" y="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" y="30"/>
                      <a:pt x="0" y="34"/>
                      <a:pt x="0" y="3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6"/>
                      <a:pt x="18" y="171"/>
                      <a:pt x="25" y="171"/>
                    </a:cubicBezTo>
                    <a:cubicBezTo>
                      <a:pt x="26" y="171"/>
                      <a:pt x="26" y="171"/>
                      <a:pt x="27" y="171"/>
                    </a:cubicBezTo>
                    <a:cubicBezTo>
                      <a:pt x="62" y="168"/>
                      <a:pt x="62" y="168"/>
                      <a:pt x="62" y="168"/>
                    </a:cubicBezTo>
                    <a:cubicBezTo>
                      <a:pt x="64" y="168"/>
                      <a:pt x="66" y="166"/>
                      <a:pt x="65" y="164"/>
                    </a:cubicBezTo>
                    <a:lnTo>
                      <a:pt x="16" y="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95">
                <a:extLst>
                  <a:ext uri="{FF2B5EF4-FFF2-40B4-BE49-F238E27FC236}">
                    <a16:creationId xmlns:a16="http://schemas.microsoft.com/office/drawing/2014/main" id="{5505B8A1-6CE9-44C2-B56F-F57C8FA7D9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85" y="3209"/>
                <a:ext cx="440" cy="531"/>
              </a:xfrm>
              <a:custGeom>
                <a:avLst/>
                <a:gdLst>
                  <a:gd name="T0" fmla="*/ 146 w 183"/>
                  <a:gd name="T1" fmla="*/ 150 h 221"/>
                  <a:gd name="T2" fmla="*/ 135 w 183"/>
                  <a:gd name="T3" fmla="*/ 160 h 221"/>
                  <a:gd name="T4" fmla="*/ 128 w 183"/>
                  <a:gd name="T5" fmla="*/ 162 h 221"/>
                  <a:gd name="T6" fmla="*/ 120 w 183"/>
                  <a:gd name="T7" fmla="*/ 160 h 221"/>
                  <a:gd name="T8" fmla="*/ 110 w 183"/>
                  <a:gd name="T9" fmla="*/ 150 h 221"/>
                  <a:gd name="T10" fmla="*/ 110 w 183"/>
                  <a:gd name="T11" fmla="*/ 135 h 221"/>
                  <a:gd name="T12" fmla="*/ 120 w 183"/>
                  <a:gd name="T13" fmla="*/ 124 h 221"/>
                  <a:gd name="T14" fmla="*/ 146 w 183"/>
                  <a:gd name="T15" fmla="*/ 135 h 221"/>
                  <a:gd name="T16" fmla="*/ 146 w 183"/>
                  <a:gd name="T17" fmla="*/ 150 h 221"/>
                  <a:gd name="T18" fmla="*/ 81 w 183"/>
                  <a:gd name="T19" fmla="*/ 177 h 221"/>
                  <a:gd name="T20" fmla="*/ 78 w 183"/>
                  <a:gd name="T21" fmla="*/ 177 h 221"/>
                  <a:gd name="T22" fmla="*/ 74 w 183"/>
                  <a:gd name="T23" fmla="*/ 167 h 221"/>
                  <a:gd name="T24" fmla="*/ 108 w 183"/>
                  <a:gd name="T25" fmla="*/ 87 h 221"/>
                  <a:gd name="T26" fmla="*/ 117 w 183"/>
                  <a:gd name="T27" fmla="*/ 83 h 221"/>
                  <a:gd name="T28" fmla="*/ 121 w 183"/>
                  <a:gd name="T29" fmla="*/ 92 h 221"/>
                  <a:gd name="T30" fmla="*/ 88 w 183"/>
                  <a:gd name="T31" fmla="*/ 173 h 221"/>
                  <a:gd name="T32" fmla="*/ 81 w 183"/>
                  <a:gd name="T33" fmla="*/ 177 h 221"/>
                  <a:gd name="T34" fmla="*/ 50 w 183"/>
                  <a:gd name="T35" fmla="*/ 125 h 221"/>
                  <a:gd name="T36" fmla="*/ 50 w 183"/>
                  <a:gd name="T37" fmla="*/ 110 h 221"/>
                  <a:gd name="T38" fmla="*/ 60 w 183"/>
                  <a:gd name="T39" fmla="*/ 99 h 221"/>
                  <a:gd name="T40" fmla="*/ 75 w 183"/>
                  <a:gd name="T41" fmla="*/ 99 h 221"/>
                  <a:gd name="T42" fmla="*/ 86 w 183"/>
                  <a:gd name="T43" fmla="*/ 110 h 221"/>
                  <a:gd name="T44" fmla="*/ 86 w 183"/>
                  <a:gd name="T45" fmla="*/ 125 h 221"/>
                  <a:gd name="T46" fmla="*/ 75 w 183"/>
                  <a:gd name="T47" fmla="*/ 135 h 221"/>
                  <a:gd name="T48" fmla="*/ 68 w 183"/>
                  <a:gd name="T49" fmla="*/ 137 h 221"/>
                  <a:gd name="T50" fmla="*/ 50 w 183"/>
                  <a:gd name="T51" fmla="*/ 125 h 221"/>
                  <a:gd name="T52" fmla="*/ 182 w 183"/>
                  <a:gd name="T53" fmla="*/ 162 h 221"/>
                  <a:gd name="T54" fmla="*/ 131 w 183"/>
                  <a:gd name="T55" fmla="*/ 41 h 221"/>
                  <a:gd name="T56" fmla="*/ 122 w 183"/>
                  <a:gd name="T57" fmla="*/ 33 h 221"/>
                  <a:gd name="T58" fmla="*/ 59 w 183"/>
                  <a:gd name="T59" fmla="*/ 11 h 221"/>
                  <a:gd name="T60" fmla="*/ 45 w 183"/>
                  <a:gd name="T61" fmla="*/ 14 h 221"/>
                  <a:gd name="T62" fmla="*/ 68 w 183"/>
                  <a:gd name="T63" fmla="*/ 41 h 221"/>
                  <a:gd name="T64" fmla="*/ 78 w 183"/>
                  <a:gd name="T65" fmla="*/ 48 h 221"/>
                  <a:gd name="T66" fmla="*/ 71 w 183"/>
                  <a:gd name="T67" fmla="*/ 65 h 221"/>
                  <a:gd name="T68" fmla="*/ 54 w 183"/>
                  <a:gd name="T69" fmla="*/ 58 h 221"/>
                  <a:gd name="T70" fmla="*/ 56 w 183"/>
                  <a:gd name="T71" fmla="*/ 46 h 221"/>
                  <a:gd name="T72" fmla="*/ 38 w 183"/>
                  <a:gd name="T73" fmla="*/ 26 h 221"/>
                  <a:gd name="T74" fmla="*/ 33 w 183"/>
                  <a:gd name="T75" fmla="*/ 36 h 221"/>
                  <a:gd name="T76" fmla="*/ 9 w 183"/>
                  <a:gd name="T77" fmla="*/ 14 h 221"/>
                  <a:gd name="T78" fmla="*/ 9 w 183"/>
                  <a:gd name="T79" fmla="*/ 10 h 221"/>
                  <a:gd name="T80" fmla="*/ 14 w 183"/>
                  <a:gd name="T81" fmla="*/ 8 h 221"/>
                  <a:gd name="T82" fmla="*/ 61 w 183"/>
                  <a:gd name="T83" fmla="*/ 49 h 221"/>
                  <a:gd name="T84" fmla="*/ 64 w 183"/>
                  <a:gd name="T85" fmla="*/ 51 h 221"/>
                  <a:gd name="T86" fmla="*/ 66 w 183"/>
                  <a:gd name="T87" fmla="*/ 50 h 221"/>
                  <a:gd name="T88" fmla="*/ 68 w 183"/>
                  <a:gd name="T89" fmla="*/ 45 h 221"/>
                  <a:gd name="T90" fmla="*/ 14 w 183"/>
                  <a:gd name="T91" fmla="*/ 0 h 221"/>
                  <a:gd name="T92" fmla="*/ 3 w 183"/>
                  <a:gd name="T93" fmla="*/ 5 h 221"/>
                  <a:gd name="T94" fmla="*/ 1 w 183"/>
                  <a:gd name="T95" fmla="*/ 16 h 221"/>
                  <a:gd name="T96" fmla="*/ 29 w 183"/>
                  <a:gd name="T97" fmla="*/ 43 h 221"/>
                  <a:gd name="T98" fmla="*/ 12 w 183"/>
                  <a:gd name="T99" fmla="*/ 78 h 221"/>
                  <a:gd name="T100" fmla="*/ 11 w 183"/>
                  <a:gd name="T101" fmla="*/ 91 h 221"/>
                  <a:gd name="T102" fmla="*/ 62 w 183"/>
                  <a:gd name="T103" fmla="*/ 212 h 221"/>
                  <a:gd name="T104" fmla="*/ 75 w 183"/>
                  <a:gd name="T105" fmla="*/ 221 h 221"/>
                  <a:gd name="T106" fmla="*/ 81 w 183"/>
                  <a:gd name="T107" fmla="*/ 220 h 221"/>
                  <a:gd name="T108" fmla="*/ 174 w 183"/>
                  <a:gd name="T109" fmla="*/ 182 h 221"/>
                  <a:gd name="T110" fmla="*/ 182 w 183"/>
                  <a:gd name="T111" fmla="*/ 174 h 221"/>
                  <a:gd name="T112" fmla="*/ 182 w 183"/>
                  <a:gd name="T113" fmla="*/ 16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3" h="221">
                    <a:moveTo>
                      <a:pt x="146" y="150"/>
                    </a:moveTo>
                    <a:cubicBezTo>
                      <a:pt x="144" y="154"/>
                      <a:pt x="140" y="158"/>
                      <a:pt x="135" y="160"/>
                    </a:cubicBezTo>
                    <a:cubicBezTo>
                      <a:pt x="133" y="161"/>
                      <a:pt x="130" y="162"/>
                      <a:pt x="128" y="162"/>
                    </a:cubicBezTo>
                    <a:cubicBezTo>
                      <a:pt x="125" y="162"/>
                      <a:pt x="123" y="161"/>
                      <a:pt x="120" y="160"/>
                    </a:cubicBezTo>
                    <a:cubicBezTo>
                      <a:pt x="115" y="158"/>
                      <a:pt x="112" y="154"/>
                      <a:pt x="110" y="150"/>
                    </a:cubicBezTo>
                    <a:cubicBezTo>
                      <a:pt x="108" y="145"/>
                      <a:pt x="108" y="139"/>
                      <a:pt x="110" y="135"/>
                    </a:cubicBezTo>
                    <a:cubicBezTo>
                      <a:pt x="112" y="130"/>
                      <a:pt x="115" y="126"/>
                      <a:pt x="120" y="124"/>
                    </a:cubicBezTo>
                    <a:cubicBezTo>
                      <a:pt x="130" y="120"/>
                      <a:pt x="141" y="125"/>
                      <a:pt x="146" y="135"/>
                    </a:cubicBezTo>
                    <a:cubicBezTo>
                      <a:pt x="148" y="139"/>
                      <a:pt x="148" y="145"/>
                      <a:pt x="146" y="150"/>
                    </a:cubicBezTo>
                    <a:moveTo>
                      <a:pt x="81" y="177"/>
                    </a:moveTo>
                    <a:cubicBezTo>
                      <a:pt x="80" y="177"/>
                      <a:pt x="79" y="177"/>
                      <a:pt x="78" y="177"/>
                    </a:cubicBezTo>
                    <a:cubicBezTo>
                      <a:pt x="74" y="175"/>
                      <a:pt x="73" y="171"/>
                      <a:pt x="74" y="167"/>
                    </a:cubicBezTo>
                    <a:cubicBezTo>
                      <a:pt x="108" y="87"/>
                      <a:pt x="108" y="87"/>
                      <a:pt x="108" y="87"/>
                    </a:cubicBezTo>
                    <a:cubicBezTo>
                      <a:pt x="109" y="83"/>
                      <a:pt x="114" y="81"/>
                      <a:pt x="117" y="83"/>
                    </a:cubicBezTo>
                    <a:cubicBezTo>
                      <a:pt x="121" y="84"/>
                      <a:pt x="123" y="88"/>
                      <a:pt x="121" y="92"/>
                    </a:cubicBezTo>
                    <a:cubicBezTo>
                      <a:pt x="88" y="173"/>
                      <a:pt x="88" y="173"/>
                      <a:pt x="88" y="173"/>
                    </a:cubicBezTo>
                    <a:cubicBezTo>
                      <a:pt x="87" y="176"/>
                      <a:pt x="84" y="177"/>
                      <a:pt x="81" y="177"/>
                    </a:cubicBezTo>
                    <a:moveTo>
                      <a:pt x="50" y="125"/>
                    </a:moveTo>
                    <a:cubicBezTo>
                      <a:pt x="48" y="120"/>
                      <a:pt x="48" y="115"/>
                      <a:pt x="50" y="110"/>
                    </a:cubicBezTo>
                    <a:cubicBezTo>
                      <a:pt x="52" y="105"/>
                      <a:pt x="56" y="101"/>
                      <a:pt x="60" y="99"/>
                    </a:cubicBezTo>
                    <a:cubicBezTo>
                      <a:pt x="65" y="97"/>
                      <a:pt x="71" y="97"/>
                      <a:pt x="75" y="99"/>
                    </a:cubicBezTo>
                    <a:cubicBezTo>
                      <a:pt x="80" y="101"/>
                      <a:pt x="84" y="105"/>
                      <a:pt x="86" y="110"/>
                    </a:cubicBezTo>
                    <a:cubicBezTo>
                      <a:pt x="88" y="115"/>
                      <a:pt x="88" y="120"/>
                      <a:pt x="86" y="125"/>
                    </a:cubicBezTo>
                    <a:cubicBezTo>
                      <a:pt x="84" y="130"/>
                      <a:pt x="80" y="133"/>
                      <a:pt x="75" y="135"/>
                    </a:cubicBezTo>
                    <a:cubicBezTo>
                      <a:pt x="73" y="136"/>
                      <a:pt x="70" y="137"/>
                      <a:pt x="68" y="137"/>
                    </a:cubicBezTo>
                    <a:cubicBezTo>
                      <a:pt x="60" y="137"/>
                      <a:pt x="53" y="132"/>
                      <a:pt x="50" y="125"/>
                    </a:cubicBezTo>
                    <a:moveTo>
                      <a:pt x="182" y="162"/>
                    </a:moveTo>
                    <a:cubicBezTo>
                      <a:pt x="131" y="41"/>
                      <a:pt x="131" y="41"/>
                      <a:pt x="131" y="41"/>
                    </a:cubicBezTo>
                    <a:cubicBezTo>
                      <a:pt x="130" y="37"/>
                      <a:pt x="126" y="34"/>
                      <a:pt x="122" y="33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4" y="10"/>
                      <a:pt x="49" y="11"/>
                      <a:pt x="45" y="14"/>
                    </a:cubicBezTo>
                    <a:cubicBezTo>
                      <a:pt x="54" y="22"/>
                      <a:pt x="62" y="32"/>
                      <a:pt x="68" y="41"/>
                    </a:cubicBezTo>
                    <a:cubicBezTo>
                      <a:pt x="72" y="41"/>
                      <a:pt x="76" y="44"/>
                      <a:pt x="78" y="48"/>
                    </a:cubicBezTo>
                    <a:cubicBezTo>
                      <a:pt x="80" y="55"/>
                      <a:pt x="77" y="62"/>
                      <a:pt x="71" y="65"/>
                    </a:cubicBezTo>
                    <a:cubicBezTo>
                      <a:pt x="64" y="68"/>
                      <a:pt x="57" y="64"/>
                      <a:pt x="54" y="58"/>
                    </a:cubicBezTo>
                    <a:cubicBezTo>
                      <a:pt x="53" y="54"/>
                      <a:pt x="53" y="49"/>
                      <a:pt x="56" y="46"/>
                    </a:cubicBezTo>
                    <a:cubicBezTo>
                      <a:pt x="51" y="39"/>
                      <a:pt x="44" y="32"/>
                      <a:pt x="38" y="2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0" y="28"/>
                      <a:pt x="10" y="20"/>
                      <a:pt x="9" y="14"/>
                    </a:cubicBezTo>
                    <a:cubicBezTo>
                      <a:pt x="8" y="12"/>
                      <a:pt x="9" y="11"/>
                      <a:pt x="9" y="10"/>
                    </a:cubicBezTo>
                    <a:cubicBezTo>
                      <a:pt x="10" y="9"/>
                      <a:pt x="11" y="8"/>
                      <a:pt x="14" y="8"/>
                    </a:cubicBezTo>
                    <a:cubicBezTo>
                      <a:pt x="26" y="9"/>
                      <a:pt x="50" y="32"/>
                      <a:pt x="61" y="49"/>
                    </a:cubicBezTo>
                    <a:cubicBezTo>
                      <a:pt x="61" y="50"/>
                      <a:pt x="63" y="51"/>
                      <a:pt x="64" y="51"/>
                    </a:cubicBezTo>
                    <a:cubicBezTo>
                      <a:pt x="65" y="51"/>
                      <a:pt x="66" y="51"/>
                      <a:pt x="66" y="50"/>
                    </a:cubicBezTo>
                    <a:cubicBezTo>
                      <a:pt x="68" y="49"/>
                      <a:pt x="69" y="47"/>
                      <a:pt x="68" y="45"/>
                    </a:cubicBezTo>
                    <a:cubicBezTo>
                      <a:pt x="57" y="27"/>
                      <a:pt x="31" y="1"/>
                      <a:pt x="14" y="0"/>
                    </a:cubicBezTo>
                    <a:cubicBezTo>
                      <a:pt x="9" y="0"/>
                      <a:pt x="6" y="2"/>
                      <a:pt x="3" y="5"/>
                    </a:cubicBezTo>
                    <a:cubicBezTo>
                      <a:pt x="1" y="8"/>
                      <a:pt x="0" y="12"/>
                      <a:pt x="1" y="16"/>
                    </a:cubicBezTo>
                    <a:cubicBezTo>
                      <a:pt x="4" y="27"/>
                      <a:pt x="21" y="38"/>
                      <a:pt x="29" y="43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82"/>
                      <a:pt x="10" y="87"/>
                      <a:pt x="11" y="91"/>
                    </a:cubicBezTo>
                    <a:cubicBezTo>
                      <a:pt x="62" y="212"/>
                      <a:pt x="62" y="212"/>
                      <a:pt x="62" y="212"/>
                    </a:cubicBezTo>
                    <a:cubicBezTo>
                      <a:pt x="64" y="218"/>
                      <a:pt x="69" y="221"/>
                      <a:pt x="75" y="221"/>
                    </a:cubicBezTo>
                    <a:cubicBezTo>
                      <a:pt x="77" y="221"/>
                      <a:pt x="79" y="221"/>
                      <a:pt x="81" y="22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7" y="180"/>
                      <a:pt x="180" y="177"/>
                      <a:pt x="182" y="174"/>
                    </a:cubicBezTo>
                    <a:cubicBezTo>
                      <a:pt x="183" y="170"/>
                      <a:pt x="183" y="166"/>
                      <a:pt x="182" y="1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0" name="Group 98">
              <a:extLst>
                <a:ext uri="{FF2B5EF4-FFF2-40B4-BE49-F238E27FC236}">
                  <a16:creationId xmlns:a16="http://schemas.microsoft.com/office/drawing/2014/main" id="{9D741360-CE3B-4C0E-BB6C-9C2D879C9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195147" y="3142506"/>
              <a:ext cx="449425" cy="473879"/>
              <a:chOff x="5079" y="3178"/>
              <a:chExt cx="533" cy="562"/>
            </a:xfrm>
          </p:grpSpPr>
          <p:sp>
            <p:nvSpPr>
              <p:cNvPr id="234" name="AutoShape 97">
                <a:extLst>
                  <a:ext uri="{FF2B5EF4-FFF2-40B4-BE49-F238E27FC236}">
                    <a16:creationId xmlns:a16="http://schemas.microsoft.com/office/drawing/2014/main" id="{F4016774-3CFB-4209-98AE-4046DBE6303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079" y="3178"/>
                <a:ext cx="533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99">
                <a:extLst>
                  <a:ext uri="{FF2B5EF4-FFF2-40B4-BE49-F238E27FC236}">
                    <a16:creationId xmlns:a16="http://schemas.microsoft.com/office/drawing/2014/main" id="{A288F4E9-B40A-4461-9166-D7AF9AFA0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3351"/>
                <a:ext cx="531" cy="264"/>
              </a:xfrm>
              <a:custGeom>
                <a:avLst/>
                <a:gdLst>
                  <a:gd name="T0" fmla="*/ 221 w 221"/>
                  <a:gd name="T1" fmla="*/ 79 h 110"/>
                  <a:gd name="T2" fmla="*/ 221 w 221"/>
                  <a:gd name="T3" fmla="*/ 80 h 110"/>
                  <a:gd name="T4" fmla="*/ 202 w 221"/>
                  <a:gd name="T5" fmla="*/ 92 h 110"/>
                  <a:gd name="T6" fmla="*/ 150 w 221"/>
                  <a:gd name="T7" fmla="*/ 62 h 110"/>
                  <a:gd name="T8" fmla="*/ 148 w 221"/>
                  <a:gd name="T9" fmla="*/ 60 h 110"/>
                  <a:gd name="T10" fmla="*/ 145 w 221"/>
                  <a:gd name="T11" fmla="*/ 78 h 110"/>
                  <a:gd name="T12" fmla="*/ 144 w 221"/>
                  <a:gd name="T13" fmla="*/ 95 h 110"/>
                  <a:gd name="T14" fmla="*/ 140 w 221"/>
                  <a:gd name="T15" fmla="*/ 101 h 110"/>
                  <a:gd name="T16" fmla="*/ 82 w 221"/>
                  <a:gd name="T17" fmla="*/ 101 h 110"/>
                  <a:gd name="T18" fmla="*/ 77 w 221"/>
                  <a:gd name="T19" fmla="*/ 95 h 110"/>
                  <a:gd name="T20" fmla="*/ 75 w 221"/>
                  <a:gd name="T21" fmla="*/ 65 h 110"/>
                  <a:gd name="T22" fmla="*/ 73 w 221"/>
                  <a:gd name="T23" fmla="*/ 60 h 110"/>
                  <a:gd name="T24" fmla="*/ 71 w 221"/>
                  <a:gd name="T25" fmla="*/ 62 h 110"/>
                  <a:gd name="T26" fmla="*/ 18 w 221"/>
                  <a:gd name="T27" fmla="*/ 92 h 110"/>
                  <a:gd name="T28" fmla="*/ 0 w 221"/>
                  <a:gd name="T29" fmla="*/ 80 h 110"/>
                  <a:gd name="T30" fmla="*/ 0 w 221"/>
                  <a:gd name="T31" fmla="*/ 79 h 110"/>
                  <a:gd name="T32" fmla="*/ 25 w 221"/>
                  <a:gd name="T33" fmla="*/ 72 h 110"/>
                  <a:gd name="T34" fmla="*/ 46 w 221"/>
                  <a:gd name="T35" fmla="*/ 53 h 110"/>
                  <a:gd name="T36" fmla="*/ 56 w 221"/>
                  <a:gd name="T37" fmla="*/ 27 h 110"/>
                  <a:gd name="T38" fmla="*/ 63 w 221"/>
                  <a:gd name="T39" fmla="*/ 10 h 110"/>
                  <a:gd name="T40" fmla="*/ 78 w 221"/>
                  <a:gd name="T41" fmla="*/ 1 h 110"/>
                  <a:gd name="T42" fmla="*/ 90 w 221"/>
                  <a:gd name="T43" fmla="*/ 0 h 110"/>
                  <a:gd name="T44" fmla="*/ 132 w 221"/>
                  <a:gd name="T45" fmla="*/ 0 h 110"/>
                  <a:gd name="T46" fmla="*/ 142 w 221"/>
                  <a:gd name="T47" fmla="*/ 1 h 110"/>
                  <a:gd name="T48" fmla="*/ 161 w 221"/>
                  <a:gd name="T49" fmla="*/ 15 h 110"/>
                  <a:gd name="T50" fmla="*/ 169 w 221"/>
                  <a:gd name="T51" fmla="*/ 37 h 110"/>
                  <a:gd name="T52" fmla="*/ 176 w 221"/>
                  <a:gd name="T53" fmla="*/ 55 h 110"/>
                  <a:gd name="T54" fmla="*/ 191 w 221"/>
                  <a:gd name="T55" fmla="*/ 70 h 110"/>
                  <a:gd name="T56" fmla="*/ 214 w 221"/>
                  <a:gd name="T57" fmla="*/ 77 h 110"/>
                  <a:gd name="T58" fmla="*/ 221 w 221"/>
                  <a:gd name="T59" fmla="*/ 7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1" h="110">
                    <a:moveTo>
                      <a:pt x="221" y="79"/>
                    </a:moveTo>
                    <a:cubicBezTo>
                      <a:pt x="221" y="80"/>
                      <a:pt x="221" y="80"/>
                      <a:pt x="221" y="80"/>
                    </a:cubicBezTo>
                    <a:cubicBezTo>
                      <a:pt x="216" y="91"/>
                      <a:pt x="215" y="92"/>
                      <a:pt x="202" y="92"/>
                    </a:cubicBezTo>
                    <a:cubicBezTo>
                      <a:pt x="180" y="91"/>
                      <a:pt x="162" y="82"/>
                      <a:pt x="150" y="62"/>
                    </a:cubicBezTo>
                    <a:cubicBezTo>
                      <a:pt x="150" y="61"/>
                      <a:pt x="149" y="61"/>
                      <a:pt x="148" y="60"/>
                    </a:cubicBezTo>
                    <a:cubicBezTo>
                      <a:pt x="147" y="66"/>
                      <a:pt x="146" y="72"/>
                      <a:pt x="145" y="78"/>
                    </a:cubicBezTo>
                    <a:cubicBezTo>
                      <a:pt x="145" y="84"/>
                      <a:pt x="144" y="89"/>
                      <a:pt x="144" y="95"/>
                    </a:cubicBezTo>
                    <a:cubicBezTo>
                      <a:pt x="144" y="98"/>
                      <a:pt x="142" y="100"/>
                      <a:pt x="140" y="101"/>
                    </a:cubicBezTo>
                    <a:cubicBezTo>
                      <a:pt x="120" y="110"/>
                      <a:pt x="101" y="110"/>
                      <a:pt x="82" y="101"/>
                    </a:cubicBezTo>
                    <a:cubicBezTo>
                      <a:pt x="79" y="100"/>
                      <a:pt x="78" y="98"/>
                      <a:pt x="77" y="95"/>
                    </a:cubicBezTo>
                    <a:cubicBezTo>
                      <a:pt x="77" y="85"/>
                      <a:pt x="76" y="75"/>
                      <a:pt x="75" y="65"/>
                    </a:cubicBezTo>
                    <a:cubicBezTo>
                      <a:pt x="74" y="64"/>
                      <a:pt x="74" y="62"/>
                      <a:pt x="73" y="60"/>
                    </a:cubicBezTo>
                    <a:cubicBezTo>
                      <a:pt x="72" y="61"/>
                      <a:pt x="72" y="61"/>
                      <a:pt x="71" y="62"/>
                    </a:cubicBezTo>
                    <a:cubicBezTo>
                      <a:pt x="59" y="82"/>
                      <a:pt x="41" y="91"/>
                      <a:pt x="18" y="92"/>
                    </a:cubicBezTo>
                    <a:cubicBezTo>
                      <a:pt x="4" y="92"/>
                      <a:pt x="7" y="92"/>
                      <a:pt x="0" y="80"/>
                    </a:cubicBezTo>
                    <a:cubicBezTo>
                      <a:pt x="0" y="80"/>
                      <a:pt x="0" y="79"/>
                      <a:pt x="0" y="79"/>
                    </a:cubicBezTo>
                    <a:cubicBezTo>
                      <a:pt x="9" y="77"/>
                      <a:pt x="17" y="75"/>
                      <a:pt x="25" y="72"/>
                    </a:cubicBezTo>
                    <a:cubicBezTo>
                      <a:pt x="35" y="69"/>
                      <a:pt x="42" y="63"/>
                      <a:pt x="46" y="53"/>
                    </a:cubicBezTo>
                    <a:cubicBezTo>
                      <a:pt x="49" y="44"/>
                      <a:pt x="52" y="36"/>
                      <a:pt x="56" y="27"/>
                    </a:cubicBezTo>
                    <a:cubicBezTo>
                      <a:pt x="58" y="21"/>
                      <a:pt x="60" y="16"/>
                      <a:pt x="63" y="10"/>
                    </a:cubicBezTo>
                    <a:cubicBezTo>
                      <a:pt x="66" y="5"/>
                      <a:pt x="71" y="2"/>
                      <a:pt x="78" y="1"/>
                    </a:cubicBezTo>
                    <a:cubicBezTo>
                      <a:pt x="82" y="0"/>
                      <a:pt x="86" y="0"/>
                      <a:pt x="90" y="0"/>
                    </a:cubicBezTo>
                    <a:cubicBezTo>
                      <a:pt x="104" y="0"/>
                      <a:pt x="118" y="0"/>
                      <a:pt x="132" y="0"/>
                    </a:cubicBezTo>
                    <a:cubicBezTo>
                      <a:pt x="135" y="0"/>
                      <a:pt x="138" y="0"/>
                      <a:pt x="142" y="1"/>
                    </a:cubicBezTo>
                    <a:cubicBezTo>
                      <a:pt x="151" y="1"/>
                      <a:pt x="157" y="7"/>
                      <a:pt x="161" y="15"/>
                    </a:cubicBezTo>
                    <a:cubicBezTo>
                      <a:pt x="164" y="22"/>
                      <a:pt x="166" y="30"/>
                      <a:pt x="169" y="37"/>
                    </a:cubicBezTo>
                    <a:cubicBezTo>
                      <a:pt x="172" y="43"/>
                      <a:pt x="174" y="49"/>
                      <a:pt x="176" y="55"/>
                    </a:cubicBezTo>
                    <a:cubicBezTo>
                      <a:pt x="179" y="62"/>
                      <a:pt x="184" y="67"/>
                      <a:pt x="191" y="70"/>
                    </a:cubicBezTo>
                    <a:cubicBezTo>
                      <a:pt x="199" y="73"/>
                      <a:pt x="207" y="75"/>
                      <a:pt x="214" y="77"/>
                    </a:cubicBezTo>
                    <a:cubicBezTo>
                      <a:pt x="217" y="78"/>
                      <a:pt x="219" y="78"/>
                      <a:pt x="221" y="7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00">
                <a:extLst>
                  <a:ext uri="{FF2B5EF4-FFF2-40B4-BE49-F238E27FC236}">
                    <a16:creationId xmlns:a16="http://schemas.microsoft.com/office/drawing/2014/main" id="{F565350C-BF28-4C45-A861-9DD574F75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2" y="3569"/>
                <a:ext cx="452" cy="171"/>
              </a:xfrm>
              <a:custGeom>
                <a:avLst/>
                <a:gdLst>
                  <a:gd name="T0" fmla="*/ 143 w 188"/>
                  <a:gd name="T1" fmla="*/ 51 h 71"/>
                  <a:gd name="T2" fmla="*/ 169 w 188"/>
                  <a:gd name="T3" fmla="*/ 59 h 71"/>
                  <a:gd name="T4" fmla="*/ 162 w 188"/>
                  <a:gd name="T5" fmla="*/ 69 h 71"/>
                  <a:gd name="T6" fmla="*/ 158 w 188"/>
                  <a:gd name="T7" fmla="*/ 71 h 71"/>
                  <a:gd name="T8" fmla="*/ 104 w 188"/>
                  <a:gd name="T9" fmla="*/ 64 h 71"/>
                  <a:gd name="T10" fmla="*/ 82 w 188"/>
                  <a:gd name="T11" fmla="*/ 64 h 71"/>
                  <a:gd name="T12" fmla="*/ 28 w 188"/>
                  <a:gd name="T13" fmla="*/ 71 h 71"/>
                  <a:gd name="T14" fmla="*/ 22 w 188"/>
                  <a:gd name="T15" fmla="*/ 68 h 71"/>
                  <a:gd name="T16" fmla="*/ 16 w 188"/>
                  <a:gd name="T17" fmla="*/ 59 h 71"/>
                  <a:gd name="T18" fmla="*/ 42 w 188"/>
                  <a:gd name="T19" fmla="*/ 51 h 71"/>
                  <a:gd name="T20" fmla="*/ 29 w 188"/>
                  <a:gd name="T21" fmla="*/ 46 h 71"/>
                  <a:gd name="T22" fmla="*/ 10 w 188"/>
                  <a:gd name="T23" fmla="*/ 35 h 71"/>
                  <a:gd name="T24" fmla="*/ 1 w 188"/>
                  <a:gd name="T25" fmla="*/ 23 h 71"/>
                  <a:gd name="T26" fmla="*/ 16 w 188"/>
                  <a:gd name="T27" fmla="*/ 2 h 71"/>
                  <a:gd name="T28" fmla="*/ 39 w 188"/>
                  <a:gd name="T29" fmla="*/ 5 h 71"/>
                  <a:gd name="T30" fmla="*/ 57 w 188"/>
                  <a:gd name="T31" fmla="*/ 15 h 71"/>
                  <a:gd name="T32" fmla="*/ 81 w 188"/>
                  <a:gd name="T33" fmla="*/ 25 h 71"/>
                  <a:gd name="T34" fmla="*/ 104 w 188"/>
                  <a:gd name="T35" fmla="*/ 25 h 71"/>
                  <a:gd name="T36" fmla="*/ 137 w 188"/>
                  <a:gd name="T37" fmla="*/ 10 h 71"/>
                  <a:gd name="T38" fmla="*/ 157 w 188"/>
                  <a:gd name="T39" fmla="*/ 1 h 71"/>
                  <a:gd name="T40" fmla="*/ 173 w 188"/>
                  <a:gd name="T41" fmla="*/ 3 h 71"/>
                  <a:gd name="T42" fmla="*/ 179 w 188"/>
                  <a:gd name="T43" fmla="*/ 32 h 71"/>
                  <a:gd name="T44" fmla="*/ 160 w 188"/>
                  <a:gd name="T45" fmla="*/ 45 h 71"/>
                  <a:gd name="T46" fmla="*/ 143 w 188"/>
                  <a:gd name="T47" fmla="*/ 5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8" h="71">
                    <a:moveTo>
                      <a:pt x="143" y="51"/>
                    </a:moveTo>
                    <a:cubicBezTo>
                      <a:pt x="152" y="54"/>
                      <a:pt x="160" y="56"/>
                      <a:pt x="169" y="59"/>
                    </a:cubicBezTo>
                    <a:cubicBezTo>
                      <a:pt x="167" y="63"/>
                      <a:pt x="165" y="66"/>
                      <a:pt x="162" y="69"/>
                    </a:cubicBezTo>
                    <a:cubicBezTo>
                      <a:pt x="161" y="70"/>
                      <a:pt x="159" y="71"/>
                      <a:pt x="158" y="71"/>
                    </a:cubicBezTo>
                    <a:cubicBezTo>
                      <a:pt x="140" y="69"/>
                      <a:pt x="122" y="67"/>
                      <a:pt x="104" y="64"/>
                    </a:cubicBezTo>
                    <a:cubicBezTo>
                      <a:pt x="97" y="63"/>
                      <a:pt x="89" y="63"/>
                      <a:pt x="82" y="64"/>
                    </a:cubicBezTo>
                    <a:cubicBezTo>
                      <a:pt x="64" y="67"/>
                      <a:pt x="46" y="69"/>
                      <a:pt x="28" y="71"/>
                    </a:cubicBezTo>
                    <a:cubicBezTo>
                      <a:pt x="25" y="71"/>
                      <a:pt x="23" y="71"/>
                      <a:pt x="22" y="68"/>
                    </a:cubicBezTo>
                    <a:cubicBezTo>
                      <a:pt x="20" y="65"/>
                      <a:pt x="18" y="62"/>
                      <a:pt x="16" y="59"/>
                    </a:cubicBezTo>
                    <a:cubicBezTo>
                      <a:pt x="25" y="56"/>
                      <a:pt x="33" y="54"/>
                      <a:pt x="42" y="51"/>
                    </a:cubicBezTo>
                    <a:cubicBezTo>
                      <a:pt x="37" y="49"/>
                      <a:pt x="33" y="48"/>
                      <a:pt x="29" y="46"/>
                    </a:cubicBezTo>
                    <a:cubicBezTo>
                      <a:pt x="23" y="43"/>
                      <a:pt x="16" y="39"/>
                      <a:pt x="10" y="35"/>
                    </a:cubicBezTo>
                    <a:cubicBezTo>
                      <a:pt x="5" y="32"/>
                      <a:pt x="2" y="28"/>
                      <a:pt x="1" y="23"/>
                    </a:cubicBezTo>
                    <a:cubicBezTo>
                      <a:pt x="0" y="12"/>
                      <a:pt x="6" y="5"/>
                      <a:pt x="16" y="2"/>
                    </a:cubicBezTo>
                    <a:cubicBezTo>
                      <a:pt x="24" y="0"/>
                      <a:pt x="32" y="1"/>
                      <a:pt x="39" y="5"/>
                    </a:cubicBezTo>
                    <a:cubicBezTo>
                      <a:pt x="45" y="8"/>
                      <a:pt x="51" y="12"/>
                      <a:pt x="57" y="15"/>
                    </a:cubicBezTo>
                    <a:cubicBezTo>
                      <a:pt x="65" y="19"/>
                      <a:pt x="73" y="22"/>
                      <a:pt x="81" y="25"/>
                    </a:cubicBezTo>
                    <a:cubicBezTo>
                      <a:pt x="89" y="28"/>
                      <a:pt x="97" y="27"/>
                      <a:pt x="104" y="25"/>
                    </a:cubicBezTo>
                    <a:cubicBezTo>
                      <a:pt x="116" y="22"/>
                      <a:pt x="127" y="16"/>
                      <a:pt x="137" y="10"/>
                    </a:cubicBezTo>
                    <a:cubicBezTo>
                      <a:pt x="143" y="6"/>
                      <a:pt x="150" y="3"/>
                      <a:pt x="157" y="1"/>
                    </a:cubicBezTo>
                    <a:cubicBezTo>
                      <a:pt x="163" y="1"/>
                      <a:pt x="168" y="1"/>
                      <a:pt x="173" y="3"/>
                    </a:cubicBezTo>
                    <a:cubicBezTo>
                      <a:pt x="185" y="8"/>
                      <a:pt x="188" y="22"/>
                      <a:pt x="179" y="32"/>
                    </a:cubicBezTo>
                    <a:cubicBezTo>
                      <a:pt x="174" y="38"/>
                      <a:pt x="167" y="41"/>
                      <a:pt x="160" y="45"/>
                    </a:cubicBezTo>
                    <a:cubicBezTo>
                      <a:pt x="155" y="47"/>
                      <a:pt x="150" y="49"/>
                      <a:pt x="143" y="5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Oval 101">
                <a:extLst>
                  <a:ext uri="{FF2B5EF4-FFF2-40B4-BE49-F238E27FC236}">
                    <a16:creationId xmlns:a16="http://schemas.microsoft.com/office/drawing/2014/main" id="{ACBB3A40-24F4-4AED-9C67-937382662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3" y="3180"/>
                <a:ext cx="142" cy="1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1" name="Group 104">
              <a:extLst>
                <a:ext uri="{FF2B5EF4-FFF2-40B4-BE49-F238E27FC236}">
                  <a16:creationId xmlns:a16="http://schemas.microsoft.com/office/drawing/2014/main" id="{6300C7B0-E2A5-4D42-90B2-9F4089C30C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606650" y="4428888"/>
              <a:ext cx="400637" cy="388221"/>
              <a:chOff x="4142" y="3239"/>
              <a:chExt cx="484" cy="469"/>
            </a:xfrm>
          </p:grpSpPr>
          <p:sp>
            <p:nvSpPr>
              <p:cNvPr id="232" name="AutoShape 103">
                <a:extLst>
                  <a:ext uri="{FF2B5EF4-FFF2-40B4-BE49-F238E27FC236}">
                    <a16:creationId xmlns:a16="http://schemas.microsoft.com/office/drawing/2014/main" id="{9B1B1609-7889-417A-8E22-4F562796373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142" y="3239"/>
                <a:ext cx="484" cy="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05">
                <a:extLst>
                  <a:ext uri="{FF2B5EF4-FFF2-40B4-BE49-F238E27FC236}">
                    <a16:creationId xmlns:a16="http://schemas.microsoft.com/office/drawing/2014/main" id="{9E778828-AAF2-4400-AAEA-AF9F40BF1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3227"/>
                <a:ext cx="503" cy="486"/>
              </a:xfrm>
              <a:custGeom>
                <a:avLst/>
                <a:gdLst>
                  <a:gd name="T0" fmla="*/ 166 w 209"/>
                  <a:gd name="T1" fmla="*/ 193 h 202"/>
                  <a:gd name="T2" fmla="*/ 169 w 209"/>
                  <a:gd name="T3" fmla="*/ 180 h 202"/>
                  <a:gd name="T4" fmla="*/ 166 w 209"/>
                  <a:gd name="T5" fmla="*/ 158 h 202"/>
                  <a:gd name="T6" fmla="*/ 171 w 209"/>
                  <a:gd name="T7" fmla="*/ 154 h 202"/>
                  <a:gd name="T8" fmla="*/ 179 w 209"/>
                  <a:gd name="T9" fmla="*/ 143 h 202"/>
                  <a:gd name="T10" fmla="*/ 175 w 209"/>
                  <a:gd name="T11" fmla="*/ 140 h 202"/>
                  <a:gd name="T12" fmla="*/ 172 w 209"/>
                  <a:gd name="T13" fmla="*/ 137 h 202"/>
                  <a:gd name="T14" fmla="*/ 163 w 209"/>
                  <a:gd name="T15" fmla="*/ 142 h 202"/>
                  <a:gd name="T16" fmla="*/ 159 w 209"/>
                  <a:gd name="T17" fmla="*/ 122 h 202"/>
                  <a:gd name="T18" fmla="*/ 166 w 209"/>
                  <a:gd name="T19" fmla="*/ 116 h 202"/>
                  <a:gd name="T20" fmla="*/ 174 w 209"/>
                  <a:gd name="T21" fmla="*/ 106 h 202"/>
                  <a:gd name="T22" fmla="*/ 170 w 209"/>
                  <a:gd name="T23" fmla="*/ 103 h 202"/>
                  <a:gd name="T24" fmla="*/ 167 w 209"/>
                  <a:gd name="T25" fmla="*/ 99 h 202"/>
                  <a:gd name="T26" fmla="*/ 156 w 209"/>
                  <a:gd name="T27" fmla="*/ 106 h 202"/>
                  <a:gd name="T28" fmla="*/ 152 w 209"/>
                  <a:gd name="T29" fmla="*/ 80 h 202"/>
                  <a:gd name="T30" fmla="*/ 194 w 209"/>
                  <a:gd name="T31" fmla="*/ 34 h 202"/>
                  <a:gd name="T32" fmla="*/ 201 w 209"/>
                  <a:gd name="T33" fmla="*/ 8 h 202"/>
                  <a:gd name="T34" fmla="*/ 174 w 209"/>
                  <a:gd name="T35" fmla="*/ 14 h 202"/>
                  <a:gd name="T36" fmla="*/ 126 w 209"/>
                  <a:gd name="T37" fmla="*/ 55 h 202"/>
                  <a:gd name="T38" fmla="*/ 99 w 209"/>
                  <a:gd name="T39" fmla="*/ 51 h 202"/>
                  <a:gd name="T40" fmla="*/ 106 w 209"/>
                  <a:gd name="T41" fmla="*/ 40 h 202"/>
                  <a:gd name="T42" fmla="*/ 102 w 209"/>
                  <a:gd name="T43" fmla="*/ 38 h 202"/>
                  <a:gd name="T44" fmla="*/ 100 w 209"/>
                  <a:gd name="T45" fmla="*/ 34 h 202"/>
                  <a:gd name="T46" fmla="*/ 89 w 209"/>
                  <a:gd name="T47" fmla="*/ 41 h 202"/>
                  <a:gd name="T48" fmla="*/ 83 w 209"/>
                  <a:gd name="T49" fmla="*/ 48 h 202"/>
                  <a:gd name="T50" fmla="*/ 61 w 209"/>
                  <a:gd name="T51" fmla="*/ 45 h 202"/>
                  <a:gd name="T52" fmla="*/ 67 w 209"/>
                  <a:gd name="T53" fmla="*/ 35 h 202"/>
                  <a:gd name="T54" fmla="*/ 64 w 209"/>
                  <a:gd name="T55" fmla="*/ 33 h 202"/>
                  <a:gd name="T56" fmla="*/ 61 w 209"/>
                  <a:gd name="T57" fmla="*/ 29 h 202"/>
                  <a:gd name="T58" fmla="*/ 50 w 209"/>
                  <a:gd name="T59" fmla="*/ 36 h 202"/>
                  <a:gd name="T60" fmla="*/ 45 w 209"/>
                  <a:gd name="T61" fmla="*/ 42 h 202"/>
                  <a:gd name="T62" fmla="*/ 23 w 209"/>
                  <a:gd name="T63" fmla="*/ 38 h 202"/>
                  <a:gd name="T64" fmla="*/ 9 w 209"/>
                  <a:gd name="T65" fmla="*/ 41 h 202"/>
                  <a:gd name="T66" fmla="*/ 7 w 209"/>
                  <a:gd name="T67" fmla="*/ 55 h 202"/>
                  <a:gd name="T68" fmla="*/ 86 w 209"/>
                  <a:gd name="T69" fmla="*/ 93 h 202"/>
                  <a:gd name="T70" fmla="*/ 38 w 209"/>
                  <a:gd name="T71" fmla="*/ 148 h 202"/>
                  <a:gd name="T72" fmla="*/ 4 w 209"/>
                  <a:gd name="T73" fmla="*/ 146 h 202"/>
                  <a:gd name="T74" fmla="*/ 2 w 209"/>
                  <a:gd name="T75" fmla="*/ 153 h 202"/>
                  <a:gd name="T76" fmla="*/ 31 w 209"/>
                  <a:gd name="T77" fmla="*/ 172 h 202"/>
                  <a:gd name="T78" fmla="*/ 50 w 209"/>
                  <a:gd name="T79" fmla="*/ 200 h 202"/>
                  <a:gd name="T80" fmla="*/ 58 w 209"/>
                  <a:gd name="T81" fmla="*/ 198 h 202"/>
                  <a:gd name="T82" fmla="*/ 56 w 209"/>
                  <a:gd name="T83" fmla="*/ 165 h 202"/>
                  <a:gd name="T84" fmla="*/ 112 w 209"/>
                  <a:gd name="T85" fmla="*/ 119 h 202"/>
                  <a:gd name="T86" fmla="*/ 152 w 209"/>
                  <a:gd name="T87" fmla="*/ 195 h 202"/>
                  <a:gd name="T88" fmla="*/ 166 w 209"/>
                  <a:gd name="T89" fmla="*/ 19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9" h="202">
                    <a:moveTo>
                      <a:pt x="166" y="193"/>
                    </a:moveTo>
                    <a:cubicBezTo>
                      <a:pt x="172" y="187"/>
                      <a:pt x="169" y="180"/>
                      <a:pt x="169" y="180"/>
                    </a:cubicBezTo>
                    <a:cubicBezTo>
                      <a:pt x="166" y="158"/>
                      <a:pt x="166" y="158"/>
                      <a:pt x="166" y="158"/>
                    </a:cubicBezTo>
                    <a:cubicBezTo>
                      <a:pt x="167" y="157"/>
                      <a:pt x="170" y="156"/>
                      <a:pt x="171" y="154"/>
                    </a:cubicBezTo>
                    <a:cubicBezTo>
                      <a:pt x="175" y="150"/>
                      <a:pt x="178" y="146"/>
                      <a:pt x="179" y="143"/>
                    </a:cubicBezTo>
                    <a:cubicBezTo>
                      <a:pt x="177" y="142"/>
                      <a:pt x="176" y="141"/>
                      <a:pt x="175" y="140"/>
                    </a:cubicBezTo>
                    <a:cubicBezTo>
                      <a:pt x="174" y="139"/>
                      <a:pt x="173" y="138"/>
                      <a:pt x="172" y="137"/>
                    </a:cubicBezTo>
                    <a:cubicBezTo>
                      <a:pt x="169" y="138"/>
                      <a:pt x="166" y="140"/>
                      <a:pt x="163" y="142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61" y="120"/>
                      <a:pt x="164" y="119"/>
                      <a:pt x="166" y="116"/>
                    </a:cubicBezTo>
                    <a:cubicBezTo>
                      <a:pt x="170" y="113"/>
                      <a:pt x="173" y="109"/>
                      <a:pt x="174" y="106"/>
                    </a:cubicBezTo>
                    <a:cubicBezTo>
                      <a:pt x="172" y="105"/>
                      <a:pt x="171" y="104"/>
                      <a:pt x="170" y="103"/>
                    </a:cubicBezTo>
                    <a:cubicBezTo>
                      <a:pt x="169" y="102"/>
                      <a:pt x="168" y="101"/>
                      <a:pt x="167" y="99"/>
                    </a:cubicBezTo>
                    <a:cubicBezTo>
                      <a:pt x="164" y="100"/>
                      <a:pt x="160" y="103"/>
                      <a:pt x="156" y="106"/>
                    </a:cubicBezTo>
                    <a:cubicBezTo>
                      <a:pt x="152" y="80"/>
                      <a:pt x="152" y="80"/>
                      <a:pt x="152" y="80"/>
                    </a:cubicBezTo>
                    <a:cubicBezTo>
                      <a:pt x="176" y="55"/>
                      <a:pt x="194" y="34"/>
                      <a:pt x="194" y="34"/>
                    </a:cubicBezTo>
                    <a:cubicBezTo>
                      <a:pt x="209" y="16"/>
                      <a:pt x="201" y="8"/>
                      <a:pt x="201" y="8"/>
                    </a:cubicBezTo>
                    <a:cubicBezTo>
                      <a:pt x="201" y="8"/>
                      <a:pt x="192" y="0"/>
                      <a:pt x="174" y="14"/>
                    </a:cubicBezTo>
                    <a:cubicBezTo>
                      <a:pt x="174" y="14"/>
                      <a:pt x="152" y="32"/>
                      <a:pt x="126" y="55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103" y="47"/>
                      <a:pt x="105" y="43"/>
                      <a:pt x="106" y="40"/>
                    </a:cubicBezTo>
                    <a:cubicBezTo>
                      <a:pt x="105" y="40"/>
                      <a:pt x="104" y="39"/>
                      <a:pt x="102" y="38"/>
                    </a:cubicBezTo>
                    <a:cubicBezTo>
                      <a:pt x="101" y="36"/>
                      <a:pt x="100" y="35"/>
                      <a:pt x="100" y="34"/>
                    </a:cubicBezTo>
                    <a:cubicBezTo>
                      <a:pt x="96" y="35"/>
                      <a:pt x="92" y="37"/>
                      <a:pt x="89" y="41"/>
                    </a:cubicBezTo>
                    <a:cubicBezTo>
                      <a:pt x="86" y="43"/>
                      <a:pt x="84" y="46"/>
                      <a:pt x="83" y="48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4" y="41"/>
                      <a:pt x="66" y="38"/>
                      <a:pt x="67" y="35"/>
                    </a:cubicBezTo>
                    <a:cubicBezTo>
                      <a:pt x="66" y="35"/>
                      <a:pt x="65" y="34"/>
                      <a:pt x="64" y="33"/>
                    </a:cubicBezTo>
                    <a:cubicBezTo>
                      <a:pt x="62" y="32"/>
                      <a:pt x="62" y="30"/>
                      <a:pt x="61" y="29"/>
                    </a:cubicBezTo>
                    <a:cubicBezTo>
                      <a:pt x="57" y="30"/>
                      <a:pt x="53" y="33"/>
                      <a:pt x="50" y="36"/>
                    </a:cubicBezTo>
                    <a:cubicBezTo>
                      <a:pt x="48" y="38"/>
                      <a:pt x="46" y="40"/>
                      <a:pt x="45" y="42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15" y="36"/>
                      <a:pt x="9" y="41"/>
                    </a:cubicBezTo>
                    <a:cubicBezTo>
                      <a:pt x="3" y="46"/>
                      <a:pt x="0" y="49"/>
                      <a:pt x="7" y="55"/>
                    </a:cubicBezTo>
                    <a:cubicBezTo>
                      <a:pt x="86" y="93"/>
                      <a:pt x="86" y="93"/>
                      <a:pt x="86" y="93"/>
                    </a:cubicBezTo>
                    <a:cubicBezTo>
                      <a:pt x="58" y="122"/>
                      <a:pt x="38" y="148"/>
                      <a:pt x="38" y="148"/>
                    </a:cubicBezTo>
                    <a:cubicBezTo>
                      <a:pt x="4" y="146"/>
                      <a:pt x="4" y="146"/>
                      <a:pt x="4" y="146"/>
                    </a:cubicBezTo>
                    <a:cubicBezTo>
                      <a:pt x="2" y="153"/>
                      <a:pt x="2" y="153"/>
                      <a:pt x="2" y="153"/>
                    </a:cubicBezTo>
                    <a:cubicBezTo>
                      <a:pt x="31" y="172"/>
                      <a:pt x="31" y="172"/>
                      <a:pt x="31" y="172"/>
                    </a:cubicBezTo>
                    <a:cubicBezTo>
                      <a:pt x="50" y="200"/>
                      <a:pt x="50" y="200"/>
                      <a:pt x="50" y="200"/>
                    </a:cubicBezTo>
                    <a:cubicBezTo>
                      <a:pt x="58" y="198"/>
                      <a:pt x="58" y="198"/>
                      <a:pt x="58" y="198"/>
                    </a:cubicBezTo>
                    <a:cubicBezTo>
                      <a:pt x="56" y="165"/>
                      <a:pt x="56" y="165"/>
                      <a:pt x="56" y="165"/>
                    </a:cubicBezTo>
                    <a:cubicBezTo>
                      <a:pt x="56" y="165"/>
                      <a:pt x="82" y="146"/>
                      <a:pt x="112" y="119"/>
                    </a:cubicBezTo>
                    <a:cubicBezTo>
                      <a:pt x="152" y="195"/>
                      <a:pt x="152" y="195"/>
                      <a:pt x="152" y="195"/>
                    </a:cubicBezTo>
                    <a:cubicBezTo>
                      <a:pt x="158" y="202"/>
                      <a:pt x="161" y="199"/>
                      <a:pt x="166" y="19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8" name="TextBox 267">
            <a:extLst>
              <a:ext uri="{FF2B5EF4-FFF2-40B4-BE49-F238E27FC236}">
                <a16:creationId xmlns:a16="http://schemas.microsoft.com/office/drawing/2014/main" id="{ED1FBF2A-00E8-40DB-A279-9285861678B7}"/>
              </a:ext>
            </a:extLst>
          </p:cNvPr>
          <p:cNvSpPr txBox="1"/>
          <p:nvPr/>
        </p:nvSpPr>
        <p:spPr>
          <a:xfrm>
            <a:off x="4533900" y="6908800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483"/>
                </a:solidFill>
                <a:latin typeface="Myriad Pro Light" panose="020B0403030403020204" pitchFamily="34" charset="0"/>
              </a:rPr>
              <a:t>Your Personalized Solutions </a:t>
            </a:r>
          </a:p>
          <a:p>
            <a:pPr algn="ctr"/>
            <a:r>
              <a:rPr lang="en-US" b="1" dirty="0">
                <a:solidFill>
                  <a:srgbClr val="005483"/>
                </a:solidFill>
                <a:latin typeface="Myriad Pro Light" panose="020B0403030403020204" pitchFamily="34" charset="0"/>
              </a:rPr>
              <a:t>are a scan away! </a:t>
            </a:r>
          </a:p>
        </p:txBody>
      </p: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B8B16517-067B-44A6-A773-4DE2893F4E6B}"/>
              </a:ext>
            </a:extLst>
          </p:cNvPr>
          <p:cNvCxnSpPr>
            <a:cxnSpLocks/>
          </p:cNvCxnSpPr>
          <p:nvPr/>
        </p:nvCxnSpPr>
        <p:spPr>
          <a:xfrm>
            <a:off x="5801440" y="6751487"/>
            <a:ext cx="661012" cy="0"/>
          </a:xfrm>
          <a:prstGeom prst="line">
            <a:avLst/>
          </a:prstGeom>
          <a:ln w="76200">
            <a:solidFill>
              <a:srgbClr val="005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29104C3-2E22-8105-BCB2-6C144AC9C90A}"/>
              </a:ext>
            </a:extLst>
          </p:cNvPr>
          <p:cNvSpPr txBox="1"/>
          <p:nvPr/>
        </p:nvSpPr>
        <p:spPr>
          <a:xfrm>
            <a:off x="447926" y="9139965"/>
            <a:ext cx="3910318" cy="64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ts val="2300"/>
              </a:lnSpc>
            </a:pPr>
            <a:r>
              <a:rPr lang="en-US" sz="1400" b="1" dirty="0">
                <a:latin typeface="Myriad Pro Light" panose="020B0403030403020204" pitchFamily="34" charset="0"/>
              </a:rPr>
              <a:t>For more information, visit </a:t>
            </a:r>
            <a:r>
              <a:rPr lang="en-US" sz="1400" b="1" dirty="0">
                <a:latin typeface="Myriad Pro Light" panose="020B0403030403020204" pitchFamily="34" charset="0"/>
                <a:hlinkClick r:id="rId4"/>
              </a:rPr>
              <a:t>here</a:t>
            </a:r>
            <a:r>
              <a:rPr lang="en-US" sz="1400" b="1" dirty="0">
                <a:latin typeface="Myriad Pro Light" panose="020B0403030403020204" pitchFamily="34" charset="0"/>
              </a:rPr>
              <a:t> </a:t>
            </a:r>
          </a:p>
          <a:p>
            <a:pPr marR="0" rtl="0">
              <a:lnSpc>
                <a:spcPts val="2300"/>
              </a:lnSpc>
            </a:pPr>
            <a:r>
              <a:rPr lang="en-US" sz="1400" b="1" dirty="0">
                <a:latin typeface="Myriad Pro Light" panose="020B0403030403020204" pitchFamily="34" charset="0"/>
              </a:rPr>
              <a:t>Or email us at </a:t>
            </a:r>
            <a:r>
              <a:rPr lang="en-US" sz="1400" b="1" dirty="0">
                <a:latin typeface="Myriad Pro Light" panose="020B0403030403020204" pitchFamily="34" charset="0"/>
                <a:hlinkClick r:id="rId5"/>
              </a:rPr>
              <a:t>InsurChoice@nfp.com</a:t>
            </a:r>
            <a:endParaRPr lang="en-US" sz="1400" b="1" dirty="0">
              <a:latin typeface="Myriad Pro Light" panose="020B0403030403020204" pitchFamily="34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BB310E2-2E70-71B6-C0F6-B11A898AFF8B}"/>
              </a:ext>
            </a:extLst>
          </p:cNvPr>
          <p:cNvSpPr txBox="1"/>
          <p:nvPr/>
        </p:nvSpPr>
        <p:spPr>
          <a:xfrm>
            <a:off x="4533900" y="9141119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483"/>
                </a:solidFill>
                <a:latin typeface="Myriad Pro Light" panose="020B0403030403020204" pitchFamily="34" charset="0"/>
              </a:rPr>
              <a:t>Scan Here to start </a:t>
            </a:r>
          </a:p>
          <a:p>
            <a:pPr algn="ctr"/>
            <a:r>
              <a:rPr lang="en-US" b="1" dirty="0">
                <a:solidFill>
                  <a:srgbClr val="005483"/>
                </a:solidFill>
                <a:latin typeface="Myriad Pro Black" panose="020B0903030403020204" pitchFamily="34" charset="0"/>
              </a:rPr>
              <a:t>Saving Today! 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79308F1A-A66D-1226-596D-4CC9EA7E9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8300" y="7721127"/>
            <a:ext cx="1182178" cy="118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3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>
            <a:extLst>
              <a:ext uri="{FF2B5EF4-FFF2-40B4-BE49-F238E27FC236}">
                <a16:creationId xmlns:a16="http://schemas.microsoft.com/office/drawing/2014/main" id="{41DF6EB0-CD3A-44B6-ADDE-360D1118693B}"/>
              </a:ext>
            </a:extLst>
          </p:cNvPr>
          <p:cNvSpPr/>
          <p:nvPr/>
        </p:nvSpPr>
        <p:spPr>
          <a:xfrm>
            <a:off x="0" y="0"/>
            <a:ext cx="7772400" cy="10245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3EA0304-6F51-4A2D-86C9-DF2201905395}"/>
              </a:ext>
            </a:extLst>
          </p:cNvPr>
          <p:cNvSpPr txBox="1"/>
          <p:nvPr/>
        </p:nvSpPr>
        <p:spPr>
          <a:xfrm>
            <a:off x="698475" y="222102"/>
            <a:ext cx="4547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10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A New Insurance Experience </a:t>
            </a:r>
          </a:p>
          <a:p>
            <a:pPr marR="0" algn="l" rtl="0"/>
            <a:r>
              <a:rPr lang="en-US" sz="10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InsurChoice</a:t>
            </a:r>
            <a:r>
              <a:rPr lang="en-US" sz="1000" dirty="0">
                <a:solidFill>
                  <a:schemeClr val="bg1"/>
                </a:solidFill>
                <a:latin typeface="Myriad Pro Light" panose="020B0403030403020204" pitchFamily="34" charset="0"/>
              </a:rPr>
              <a:t>™</a:t>
            </a:r>
            <a:br>
              <a:rPr lang="en-US" sz="10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Myriad Pro Light" panose="020B0403030403020204" pitchFamily="34" charset="0"/>
              </a:rPr>
              <a:t>Personal Insurance Solutions. Digitally.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3E2D90-7219-46C2-AA43-6D60F74D34E6}"/>
              </a:ext>
            </a:extLst>
          </p:cNvPr>
          <p:cNvSpPr txBox="1"/>
          <p:nvPr/>
        </p:nvSpPr>
        <p:spPr>
          <a:xfrm>
            <a:off x="698473" y="9362199"/>
            <a:ext cx="442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Myriad Pro Light" panose="020B0403030403020204" pitchFamily="34" charset="0"/>
              </a:rPr>
              <a:t>Insurance services provided by NFP Property &amp; Casualty Services, Inc. (NFP P&amp;C), a subsidiary of NFP Corp. In California, NFP P&amp;C does business as NFP Property &amp; Casualty Insurance Services, Inc. </a:t>
            </a:r>
            <a:br>
              <a:rPr lang="en-US" sz="800" dirty="0">
                <a:latin typeface="Myriad Pro Light" panose="020B0403030403020204" pitchFamily="34" charset="0"/>
              </a:rPr>
            </a:br>
            <a:r>
              <a:rPr lang="en-US" sz="800" dirty="0">
                <a:latin typeface="Myriad Pro Light" panose="020B0403030403020204" pitchFamily="34" charset="0"/>
              </a:rPr>
              <a:t>(License # 0F15715). 08/22 (17-FCI-PGL-NEG-0402) Copyright © 2023 NFP. All rights reserved.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0DED0F23-A364-4D14-BBF3-2430E2F59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908" y="9339948"/>
            <a:ext cx="1641512" cy="420996"/>
          </a:xfrm>
          <a:prstGeom prst="rect">
            <a:avLst/>
          </a:prstGeom>
        </p:spPr>
      </p:pic>
      <p:sp>
        <p:nvSpPr>
          <p:cNvPr id="213" name="TextBox 212">
            <a:extLst>
              <a:ext uri="{FF2B5EF4-FFF2-40B4-BE49-F238E27FC236}">
                <a16:creationId xmlns:a16="http://schemas.microsoft.com/office/drawing/2014/main" id="{23AFC4BD-82A9-14C2-A08B-58117741CF89}"/>
              </a:ext>
            </a:extLst>
          </p:cNvPr>
          <p:cNvSpPr txBox="1"/>
          <p:nvPr/>
        </p:nvSpPr>
        <p:spPr>
          <a:xfrm>
            <a:off x="698473" y="1215178"/>
            <a:ext cx="66514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2000" b="1" dirty="0">
                <a:latin typeface="Myriad Pro Light" panose="020B0403030403020204" pitchFamily="34" charset="0"/>
              </a:rPr>
              <a:t>Your Menu</a:t>
            </a:r>
          </a:p>
          <a:p>
            <a:pPr marR="0" algn="l" rtl="0"/>
            <a:endParaRPr lang="en-US" sz="2000" dirty="0">
              <a:latin typeface="Myriad Pro Light" panose="020B0403030403020204" pitchFamily="34" charset="0"/>
            </a:endParaRPr>
          </a:p>
          <a:p>
            <a:pPr marR="0" algn="l" rtl="0"/>
            <a:r>
              <a:rPr lang="en-US" sz="1700" dirty="0">
                <a:latin typeface="Myriad Pro Light" panose="020B0403030403020204" pitchFamily="34" charset="0"/>
              </a:rPr>
              <a:t>Pick and choose the products that fit your needs for a custom experience.</a:t>
            </a: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FE621EE6-4D8F-BD7D-B19B-BCFA49B9B9AD}"/>
              </a:ext>
            </a:extLst>
          </p:cNvPr>
          <p:cNvCxnSpPr>
            <a:cxnSpLocks/>
          </p:cNvCxnSpPr>
          <p:nvPr/>
        </p:nvCxnSpPr>
        <p:spPr>
          <a:xfrm>
            <a:off x="775593" y="1719001"/>
            <a:ext cx="661012" cy="0"/>
          </a:xfrm>
          <a:prstGeom prst="line">
            <a:avLst/>
          </a:prstGeom>
          <a:ln w="76200">
            <a:solidFill>
              <a:srgbClr val="005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112D093-3A96-FAA2-0059-6D164667A845}"/>
              </a:ext>
            </a:extLst>
          </p:cNvPr>
          <p:cNvGrpSpPr/>
          <p:nvPr/>
        </p:nvGrpSpPr>
        <p:grpSpPr>
          <a:xfrm>
            <a:off x="683847" y="5140649"/>
            <a:ext cx="1626217" cy="725112"/>
            <a:chOff x="848298" y="2792212"/>
            <a:chExt cx="2026248" cy="90348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7B3FA1-EE9D-7F45-7EA0-30EFEEDEA0DB}"/>
                </a:ext>
              </a:extLst>
            </p:cNvPr>
            <p:cNvSpPr/>
            <p:nvPr/>
          </p:nvSpPr>
          <p:spPr>
            <a:xfrm>
              <a:off x="848298" y="2792212"/>
              <a:ext cx="903481" cy="903482"/>
            </a:xfrm>
            <a:prstGeom prst="ellipse">
              <a:avLst/>
            </a:prstGeom>
            <a:solidFill>
              <a:srgbClr val="005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92A4BB4-AA99-0B88-357E-6084D0C990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33094" y="3030107"/>
              <a:ext cx="528509" cy="377093"/>
              <a:chOff x="4110" y="1148"/>
              <a:chExt cx="548" cy="391"/>
            </a:xfrm>
          </p:grpSpPr>
          <p:sp>
            <p:nvSpPr>
              <p:cNvPr id="13" name="AutoShape 23">
                <a:extLst>
                  <a:ext uri="{FF2B5EF4-FFF2-40B4-BE49-F238E27FC236}">
                    <a16:creationId xmlns:a16="http://schemas.microsoft.com/office/drawing/2014/main" id="{07B94DED-ED9E-7874-0C51-335B3882FAF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110" y="1148"/>
                <a:ext cx="548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5">
                <a:extLst>
                  <a:ext uri="{FF2B5EF4-FFF2-40B4-BE49-F238E27FC236}">
                    <a16:creationId xmlns:a16="http://schemas.microsoft.com/office/drawing/2014/main" id="{A57ABC00-2143-5CB2-9790-8526C35A78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03" y="1150"/>
                <a:ext cx="560" cy="391"/>
              </a:xfrm>
              <a:custGeom>
                <a:avLst/>
                <a:gdLst>
                  <a:gd name="T0" fmla="*/ 181 w 233"/>
                  <a:gd name="T1" fmla="*/ 97 h 162"/>
                  <a:gd name="T2" fmla="*/ 210 w 233"/>
                  <a:gd name="T3" fmla="*/ 97 h 162"/>
                  <a:gd name="T4" fmla="*/ 162 w 233"/>
                  <a:gd name="T5" fmla="*/ 95 h 162"/>
                  <a:gd name="T6" fmla="*/ 150 w 233"/>
                  <a:gd name="T7" fmla="*/ 109 h 162"/>
                  <a:gd name="T8" fmla="*/ 78 w 233"/>
                  <a:gd name="T9" fmla="*/ 105 h 162"/>
                  <a:gd name="T10" fmla="*/ 74 w 233"/>
                  <a:gd name="T11" fmla="*/ 89 h 162"/>
                  <a:gd name="T12" fmla="*/ 162 w 233"/>
                  <a:gd name="T13" fmla="*/ 95 h 162"/>
                  <a:gd name="T14" fmla="*/ 24 w 233"/>
                  <a:gd name="T15" fmla="*/ 97 h 162"/>
                  <a:gd name="T16" fmla="*/ 53 w 233"/>
                  <a:gd name="T17" fmla="*/ 97 h 162"/>
                  <a:gd name="T18" fmla="*/ 38 w 233"/>
                  <a:gd name="T19" fmla="*/ 50 h 162"/>
                  <a:gd name="T20" fmla="*/ 53 w 233"/>
                  <a:gd name="T21" fmla="*/ 22 h 162"/>
                  <a:gd name="T22" fmla="*/ 63 w 233"/>
                  <a:gd name="T23" fmla="*/ 9 h 162"/>
                  <a:gd name="T24" fmla="*/ 174 w 233"/>
                  <a:gd name="T25" fmla="*/ 11 h 162"/>
                  <a:gd name="T26" fmla="*/ 193 w 233"/>
                  <a:gd name="T27" fmla="*/ 45 h 162"/>
                  <a:gd name="T28" fmla="*/ 192 w 233"/>
                  <a:gd name="T29" fmla="*/ 55 h 162"/>
                  <a:gd name="T30" fmla="*/ 116 w 233"/>
                  <a:gd name="T31" fmla="*/ 58 h 162"/>
                  <a:gd name="T32" fmla="*/ 38 w 233"/>
                  <a:gd name="T33" fmla="*/ 50 h 162"/>
                  <a:gd name="T34" fmla="*/ 217 w 233"/>
                  <a:gd name="T35" fmla="*/ 66 h 162"/>
                  <a:gd name="T36" fmla="*/ 231 w 233"/>
                  <a:gd name="T37" fmla="*/ 55 h 162"/>
                  <a:gd name="T38" fmla="*/ 205 w 233"/>
                  <a:gd name="T39" fmla="*/ 47 h 162"/>
                  <a:gd name="T40" fmla="*/ 58 w 233"/>
                  <a:gd name="T41" fmla="*/ 1 h 162"/>
                  <a:gd name="T42" fmla="*/ 10 w 233"/>
                  <a:gd name="T43" fmla="*/ 47 h 162"/>
                  <a:gd name="T44" fmla="*/ 10 w 233"/>
                  <a:gd name="T45" fmla="*/ 62 h 162"/>
                  <a:gd name="T46" fmla="*/ 14 w 233"/>
                  <a:gd name="T47" fmla="*/ 68 h 162"/>
                  <a:gd name="T48" fmla="*/ 223 w 233"/>
                  <a:gd name="T49" fmla="*/ 133 h 162"/>
                  <a:gd name="T50" fmla="*/ 10 w 233"/>
                  <a:gd name="T51" fmla="*/ 139 h 162"/>
                  <a:gd name="T52" fmla="*/ 17 w 233"/>
                  <a:gd name="T53" fmla="*/ 162 h 162"/>
                  <a:gd name="T54" fmla="*/ 46 w 233"/>
                  <a:gd name="T55" fmla="*/ 156 h 162"/>
                  <a:gd name="T56" fmla="*/ 45 w 233"/>
                  <a:gd name="T57" fmla="*/ 144 h 162"/>
                  <a:gd name="T58" fmla="*/ 187 w 233"/>
                  <a:gd name="T59" fmla="*/ 144 h 162"/>
                  <a:gd name="T60" fmla="*/ 194 w 233"/>
                  <a:gd name="T61" fmla="*/ 162 h 162"/>
                  <a:gd name="T62" fmla="*/ 223 w 233"/>
                  <a:gd name="T63" fmla="*/ 155 h 162"/>
                  <a:gd name="T64" fmla="*/ 188 w 233"/>
                  <a:gd name="T65" fmla="*/ 1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3" h="162">
                    <a:moveTo>
                      <a:pt x="195" y="110"/>
                    </a:moveTo>
                    <a:cubicBezTo>
                      <a:pt x="187" y="110"/>
                      <a:pt x="181" y="104"/>
                      <a:pt x="181" y="97"/>
                    </a:cubicBezTo>
                    <a:cubicBezTo>
                      <a:pt x="181" y="89"/>
                      <a:pt x="187" y="83"/>
                      <a:pt x="195" y="83"/>
                    </a:cubicBezTo>
                    <a:cubicBezTo>
                      <a:pt x="203" y="83"/>
                      <a:pt x="210" y="89"/>
                      <a:pt x="210" y="97"/>
                    </a:cubicBezTo>
                    <a:cubicBezTo>
                      <a:pt x="210" y="104"/>
                      <a:pt x="203" y="110"/>
                      <a:pt x="195" y="110"/>
                    </a:cubicBezTo>
                    <a:moveTo>
                      <a:pt x="162" y="95"/>
                    </a:move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54" y="107"/>
                      <a:pt x="152" y="109"/>
                      <a:pt x="150" y="109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1" y="109"/>
                      <a:pt x="79" y="107"/>
                      <a:pt x="78" y="105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70" y="92"/>
                      <a:pt x="71" y="89"/>
                      <a:pt x="74" y="89"/>
                    </a:cubicBezTo>
                    <a:cubicBezTo>
                      <a:pt x="159" y="89"/>
                      <a:pt x="159" y="89"/>
                      <a:pt x="159" y="89"/>
                    </a:cubicBezTo>
                    <a:cubicBezTo>
                      <a:pt x="162" y="89"/>
                      <a:pt x="164" y="92"/>
                      <a:pt x="162" y="95"/>
                    </a:cubicBezTo>
                    <a:moveTo>
                      <a:pt x="38" y="110"/>
                    </a:moveTo>
                    <a:cubicBezTo>
                      <a:pt x="30" y="110"/>
                      <a:pt x="24" y="104"/>
                      <a:pt x="24" y="97"/>
                    </a:cubicBezTo>
                    <a:cubicBezTo>
                      <a:pt x="24" y="89"/>
                      <a:pt x="30" y="83"/>
                      <a:pt x="38" y="83"/>
                    </a:cubicBezTo>
                    <a:cubicBezTo>
                      <a:pt x="46" y="83"/>
                      <a:pt x="53" y="89"/>
                      <a:pt x="53" y="97"/>
                    </a:cubicBezTo>
                    <a:cubicBezTo>
                      <a:pt x="53" y="104"/>
                      <a:pt x="46" y="110"/>
                      <a:pt x="38" y="110"/>
                    </a:cubicBezTo>
                    <a:moveTo>
                      <a:pt x="38" y="50"/>
                    </a:moveTo>
                    <a:cubicBezTo>
                      <a:pt x="39" y="48"/>
                      <a:pt x="40" y="47"/>
                      <a:pt x="40" y="45"/>
                    </a:cubicBezTo>
                    <a:cubicBezTo>
                      <a:pt x="44" y="38"/>
                      <a:pt x="49" y="29"/>
                      <a:pt x="53" y="22"/>
                    </a:cubicBezTo>
                    <a:cubicBezTo>
                      <a:pt x="56" y="16"/>
                      <a:pt x="58" y="13"/>
                      <a:pt x="59" y="11"/>
                    </a:cubicBezTo>
                    <a:cubicBezTo>
                      <a:pt x="60" y="10"/>
                      <a:pt x="62" y="10"/>
                      <a:pt x="63" y="9"/>
                    </a:cubicBezTo>
                    <a:cubicBezTo>
                      <a:pt x="77" y="8"/>
                      <a:pt x="156" y="8"/>
                      <a:pt x="170" y="9"/>
                    </a:cubicBezTo>
                    <a:cubicBezTo>
                      <a:pt x="172" y="10"/>
                      <a:pt x="173" y="10"/>
                      <a:pt x="174" y="11"/>
                    </a:cubicBezTo>
                    <a:cubicBezTo>
                      <a:pt x="175" y="13"/>
                      <a:pt x="177" y="16"/>
                      <a:pt x="181" y="22"/>
                    </a:cubicBezTo>
                    <a:cubicBezTo>
                      <a:pt x="185" y="29"/>
                      <a:pt x="189" y="38"/>
                      <a:pt x="193" y="45"/>
                    </a:cubicBezTo>
                    <a:cubicBezTo>
                      <a:pt x="194" y="47"/>
                      <a:pt x="194" y="48"/>
                      <a:pt x="195" y="50"/>
                    </a:cubicBezTo>
                    <a:cubicBezTo>
                      <a:pt x="196" y="52"/>
                      <a:pt x="194" y="54"/>
                      <a:pt x="192" y="55"/>
                    </a:cubicBezTo>
                    <a:cubicBezTo>
                      <a:pt x="181" y="56"/>
                      <a:pt x="152" y="58"/>
                      <a:pt x="117" y="58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81" y="58"/>
                      <a:pt x="52" y="56"/>
                      <a:pt x="41" y="55"/>
                    </a:cubicBezTo>
                    <a:cubicBezTo>
                      <a:pt x="39" y="54"/>
                      <a:pt x="37" y="52"/>
                      <a:pt x="38" y="50"/>
                    </a:cubicBezTo>
                    <a:moveTo>
                      <a:pt x="217" y="66"/>
                    </a:moveTo>
                    <a:cubicBezTo>
                      <a:pt x="217" y="66"/>
                      <a:pt x="217" y="66"/>
                      <a:pt x="217" y="66"/>
                    </a:cubicBezTo>
                    <a:cubicBezTo>
                      <a:pt x="213" y="63"/>
                      <a:pt x="223" y="62"/>
                      <a:pt x="223" y="62"/>
                    </a:cubicBezTo>
                    <a:cubicBezTo>
                      <a:pt x="227" y="62"/>
                      <a:pt x="231" y="59"/>
                      <a:pt x="231" y="55"/>
                    </a:cubicBezTo>
                    <a:cubicBezTo>
                      <a:pt x="231" y="51"/>
                      <a:pt x="227" y="47"/>
                      <a:pt x="223" y="47"/>
                    </a:cubicBezTo>
                    <a:cubicBezTo>
                      <a:pt x="205" y="47"/>
                      <a:pt x="205" y="47"/>
                      <a:pt x="205" y="47"/>
                    </a:cubicBezTo>
                    <a:cubicBezTo>
                      <a:pt x="196" y="29"/>
                      <a:pt x="184" y="2"/>
                      <a:pt x="175" y="1"/>
                    </a:cubicBezTo>
                    <a:cubicBezTo>
                      <a:pt x="163" y="0"/>
                      <a:pt x="71" y="0"/>
                      <a:pt x="58" y="1"/>
                    </a:cubicBezTo>
                    <a:cubicBezTo>
                      <a:pt x="49" y="2"/>
                      <a:pt x="37" y="29"/>
                      <a:pt x="28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6" y="47"/>
                      <a:pt x="3" y="51"/>
                      <a:pt x="3" y="55"/>
                    </a:cubicBezTo>
                    <a:cubicBezTo>
                      <a:pt x="3" y="59"/>
                      <a:pt x="6" y="62"/>
                      <a:pt x="10" y="62"/>
                    </a:cubicBezTo>
                    <a:cubicBezTo>
                      <a:pt x="10" y="62"/>
                      <a:pt x="20" y="63"/>
                      <a:pt x="16" y="66"/>
                    </a:cubicBezTo>
                    <a:cubicBezTo>
                      <a:pt x="15" y="67"/>
                      <a:pt x="15" y="67"/>
                      <a:pt x="14" y="68"/>
                    </a:cubicBezTo>
                    <a:cubicBezTo>
                      <a:pt x="0" y="80"/>
                      <a:pt x="2" y="123"/>
                      <a:pt x="10" y="133"/>
                    </a:cubicBezTo>
                    <a:cubicBezTo>
                      <a:pt x="20" y="144"/>
                      <a:pt x="214" y="144"/>
                      <a:pt x="223" y="133"/>
                    </a:cubicBezTo>
                    <a:cubicBezTo>
                      <a:pt x="232" y="122"/>
                      <a:pt x="233" y="77"/>
                      <a:pt x="217" y="66"/>
                    </a:cubicBezTo>
                    <a:moveTo>
                      <a:pt x="10" y="139"/>
                    </a:moveTo>
                    <a:cubicBezTo>
                      <a:pt x="10" y="155"/>
                      <a:pt x="10" y="155"/>
                      <a:pt x="10" y="155"/>
                    </a:cubicBezTo>
                    <a:cubicBezTo>
                      <a:pt x="10" y="159"/>
                      <a:pt x="13" y="162"/>
                      <a:pt x="17" y="162"/>
                    </a:cubicBezTo>
                    <a:cubicBezTo>
                      <a:pt x="40" y="162"/>
                      <a:pt x="40" y="162"/>
                      <a:pt x="40" y="162"/>
                    </a:cubicBezTo>
                    <a:cubicBezTo>
                      <a:pt x="43" y="162"/>
                      <a:pt x="46" y="159"/>
                      <a:pt x="46" y="156"/>
                    </a:cubicBezTo>
                    <a:cubicBezTo>
                      <a:pt x="46" y="144"/>
                      <a:pt x="46" y="144"/>
                      <a:pt x="46" y="144"/>
                    </a:cubicBezTo>
                    <a:cubicBezTo>
                      <a:pt x="46" y="144"/>
                      <a:pt x="46" y="144"/>
                      <a:pt x="45" y="144"/>
                    </a:cubicBezTo>
                    <a:cubicBezTo>
                      <a:pt x="24" y="142"/>
                      <a:pt x="15" y="141"/>
                      <a:pt x="10" y="139"/>
                    </a:cubicBezTo>
                    <a:moveTo>
                      <a:pt x="187" y="144"/>
                    </a:moveTo>
                    <a:cubicBezTo>
                      <a:pt x="187" y="155"/>
                      <a:pt x="187" y="155"/>
                      <a:pt x="187" y="155"/>
                    </a:cubicBezTo>
                    <a:cubicBezTo>
                      <a:pt x="187" y="159"/>
                      <a:pt x="190" y="162"/>
                      <a:pt x="194" y="162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20" y="162"/>
                      <a:pt x="223" y="158"/>
                      <a:pt x="223" y="155"/>
                    </a:cubicBezTo>
                    <a:cubicBezTo>
                      <a:pt x="223" y="139"/>
                      <a:pt x="223" y="139"/>
                      <a:pt x="223" y="139"/>
                    </a:cubicBezTo>
                    <a:cubicBezTo>
                      <a:pt x="218" y="141"/>
                      <a:pt x="209" y="142"/>
                      <a:pt x="188" y="144"/>
                    </a:cubicBezTo>
                    <a:cubicBezTo>
                      <a:pt x="188" y="144"/>
                      <a:pt x="187" y="144"/>
                      <a:pt x="187" y="1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CF1415-2227-DF7F-A6BA-DB4336940A09}"/>
                </a:ext>
              </a:extLst>
            </p:cNvPr>
            <p:cNvSpPr txBox="1"/>
            <p:nvPr/>
          </p:nvSpPr>
          <p:spPr>
            <a:xfrm>
              <a:off x="1835999" y="3008453"/>
              <a:ext cx="1038547" cy="575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Myriad Pro Light" panose="020B0403030403020204" pitchFamily="34" charset="0"/>
                </a:rPr>
                <a:t>Auto Insurance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84565D-D4C6-014A-26DB-8559D54FF1CB}"/>
              </a:ext>
            </a:extLst>
          </p:cNvPr>
          <p:cNvGrpSpPr/>
          <p:nvPr/>
        </p:nvGrpSpPr>
        <p:grpSpPr>
          <a:xfrm>
            <a:off x="685700" y="2458045"/>
            <a:ext cx="1677756" cy="725112"/>
            <a:chOff x="3148924" y="2792212"/>
            <a:chExt cx="2090467" cy="90348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EEB06B-CF21-B151-425E-97AD4DB60733}"/>
                </a:ext>
              </a:extLst>
            </p:cNvPr>
            <p:cNvSpPr/>
            <p:nvPr/>
          </p:nvSpPr>
          <p:spPr>
            <a:xfrm>
              <a:off x="3148924" y="2792212"/>
              <a:ext cx="903481" cy="903482"/>
            </a:xfrm>
            <a:prstGeom prst="ellipse">
              <a:avLst/>
            </a:prstGeom>
            <a:solidFill>
              <a:srgbClr val="005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7" name="Group 28">
              <a:extLst>
                <a:ext uri="{FF2B5EF4-FFF2-40B4-BE49-F238E27FC236}">
                  <a16:creationId xmlns:a16="http://schemas.microsoft.com/office/drawing/2014/main" id="{CF5B4107-53BD-9212-8CC2-E454C3EB766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31009" y="2990121"/>
              <a:ext cx="542012" cy="438818"/>
              <a:chOff x="5065" y="1082"/>
              <a:chExt cx="562" cy="455"/>
            </a:xfrm>
          </p:grpSpPr>
          <p:sp>
            <p:nvSpPr>
              <p:cNvPr id="67" name="AutoShape 27">
                <a:extLst>
                  <a:ext uri="{FF2B5EF4-FFF2-40B4-BE49-F238E27FC236}">
                    <a16:creationId xmlns:a16="http://schemas.microsoft.com/office/drawing/2014/main" id="{B585BF6F-2638-4E6D-E9C8-E1DC86A5575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065" y="1082"/>
                <a:ext cx="562" cy="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2E2CABB1-DE10-B0C8-A3AD-EB6D67A57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3" y="1080"/>
                <a:ext cx="566" cy="457"/>
              </a:xfrm>
              <a:custGeom>
                <a:avLst/>
                <a:gdLst>
                  <a:gd name="T0" fmla="*/ 118 w 236"/>
                  <a:gd name="T1" fmla="*/ 0 h 190"/>
                  <a:gd name="T2" fmla="*/ 0 w 236"/>
                  <a:gd name="T3" fmla="*/ 98 h 190"/>
                  <a:gd name="T4" fmla="*/ 12 w 236"/>
                  <a:gd name="T5" fmla="*/ 110 h 190"/>
                  <a:gd name="T6" fmla="*/ 29 w 236"/>
                  <a:gd name="T7" fmla="*/ 96 h 190"/>
                  <a:gd name="T8" fmla="*/ 29 w 236"/>
                  <a:gd name="T9" fmla="*/ 190 h 190"/>
                  <a:gd name="T10" fmla="*/ 90 w 236"/>
                  <a:gd name="T11" fmla="*/ 190 h 190"/>
                  <a:gd name="T12" fmla="*/ 90 w 236"/>
                  <a:gd name="T13" fmla="*/ 115 h 190"/>
                  <a:gd name="T14" fmla="*/ 97 w 236"/>
                  <a:gd name="T15" fmla="*/ 109 h 190"/>
                  <a:gd name="T16" fmla="*/ 138 w 236"/>
                  <a:gd name="T17" fmla="*/ 109 h 190"/>
                  <a:gd name="T18" fmla="*/ 143 w 236"/>
                  <a:gd name="T19" fmla="*/ 115 h 190"/>
                  <a:gd name="T20" fmla="*/ 143 w 236"/>
                  <a:gd name="T21" fmla="*/ 190 h 190"/>
                  <a:gd name="T22" fmla="*/ 206 w 236"/>
                  <a:gd name="T23" fmla="*/ 190 h 190"/>
                  <a:gd name="T24" fmla="*/ 206 w 236"/>
                  <a:gd name="T25" fmla="*/ 96 h 190"/>
                  <a:gd name="T26" fmla="*/ 223 w 236"/>
                  <a:gd name="T27" fmla="*/ 110 h 190"/>
                  <a:gd name="T28" fmla="*/ 236 w 236"/>
                  <a:gd name="T29" fmla="*/ 98 h 190"/>
                  <a:gd name="T30" fmla="*/ 118 w 236"/>
                  <a:gd name="T3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6" h="190">
                    <a:moveTo>
                      <a:pt x="118" y="0"/>
                    </a:moveTo>
                    <a:cubicBezTo>
                      <a:pt x="0" y="98"/>
                      <a:pt x="0" y="98"/>
                      <a:pt x="0" y="98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90"/>
                      <a:pt x="29" y="190"/>
                      <a:pt x="29" y="190"/>
                    </a:cubicBezTo>
                    <a:cubicBezTo>
                      <a:pt x="90" y="190"/>
                      <a:pt x="90" y="190"/>
                      <a:pt x="90" y="190"/>
                    </a:cubicBezTo>
                    <a:cubicBezTo>
                      <a:pt x="90" y="115"/>
                      <a:pt x="90" y="115"/>
                      <a:pt x="90" y="115"/>
                    </a:cubicBezTo>
                    <a:cubicBezTo>
                      <a:pt x="90" y="112"/>
                      <a:pt x="93" y="109"/>
                      <a:pt x="97" y="109"/>
                    </a:cubicBezTo>
                    <a:cubicBezTo>
                      <a:pt x="138" y="109"/>
                      <a:pt x="138" y="109"/>
                      <a:pt x="138" y="109"/>
                    </a:cubicBezTo>
                    <a:cubicBezTo>
                      <a:pt x="141" y="109"/>
                      <a:pt x="143" y="112"/>
                      <a:pt x="143" y="115"/>
                    </a:cubicBezTo>
                    <a:cubicBezTo>
                      <a:pt x="143" y="190"/>
                      <a:pt x="143" y="190"/>
                      <a:pt x="143" y="190"/>
                    </a:cubicBezTo>
                    <a:cubicBezTo>
                      <a:pt x="206" y="190"/>
                      <a:pt x="206" y="190"/>
                      <a:pt x="206" y="190"/>
                    </a:cubicBezTo>
                    <a:cubicBezTo>
                      <a:pt x="206" y="96"/>
                      <a:pt x="206" y="96"/>
                      <a:pt x="206" y="96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36" y="98"/>
                      <a:pt x="236" y="98"/>
                      <a:pt x="236" y="98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76FA99F-BFFC-1AF5-DD58-6F00D7D77FA7}"/>
                </a:ext>
              </a:extLst>
            </p:cNvPr>
            <p:cNvSpPr txBox="1"/>
            <p:nvPr/>
          </p:nvSpPr>
          <p:spPr>
            <a:xfrm>
              <a:off x="4199055" y="3003175"/>
              <a:ext cx="1040336" cy="575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Myriad Pro Light" panose="020B0403030403020204" pitchFamily="34" charset="0"/>
                </a:rPr>
                <a:t>Home Insurance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E5498F7-BA88-6002-1FF5-61AE4CD8C0C0}"/>
              </a:ext>
            </a:extLst>
          </p:cNvPr>
          <p:cNvGrpSpPr/>
          <p:nvPr/>
        </p:nvGrpSpPr>
        <p:grpSpPr>
          <a:xfrm>
            <a:off x="686235" y="3345854"/>
            <a:ext cx="1658395" cy="725112"/>
            <a:chOff x="5453300" y="2792212"/>
            <a:chExt cx="2066342" cy="90348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996EA9A-BE27-D4E5-2895-336C83A0774D}"/>
                </a:ext>
              </a:extLst>
            </p:cNvPr>
            <p:cNvSpPr/>
            <p:nvPr/>
          </p:nvSpPr>
          <p:spPr>
            <a:xfrm>
              <a:off x="5453300" y="2792212"/>
              <a:ext cx="903481" cy="903482"/>
            </a:xfrm>
            <a:prstGeom prst="ellipse">
              <a:avLst/>
            </a:prstGeom>
            <a:solidFill>
              <a:srgbClr val="005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80" name="Group 32">
              <a:extLst>
                <a:ext uri="{FF2B5EF4-FFF2-40B4-BE49-F238E27FC236}">
                  <a16:creationId xmlns:a16="http://schemas.microsoft.com/office/drawing/2014/main" id="{DCC5DBF6-3038-0127-9111-E31C6A05724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72034" y="2965007"/>
              <a:ext cx="465822" cy="507292"/>
              <a:chOff x="6052" y="1059"/>
              <a:chExt cx="483" cy="526"/>
            </a:xfrm>
          </p:grpSpPr>
          <p:sp>
            <p:nvSpPr>
              <p:cNvPr id="90" name="AutoShape 31">
                <a:extLst>
                  <a:ext uri="{FF2B5EF4-FFF2-40B4-BE49-F238E27FC236}">
                    <a16:creationId xmlns:a16="http://schemas.microsoft.com/office/drawing/2014/main" id="{0AD15467-3AB2-F261-06D6-020D626B244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052" y="1059"/>
                <a:ext cx="483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3">
                <a:extLst>
                  <a:ext uri="{FF2B5EF4-FFF2-40B4-BE49-F238E27FC236}">
                    <a16:creationId xmlns:a16="http://schemas.microsoft.com/office/drawing/2014/main" id="{584B6922-A67E-D99A-1C25-E211D603D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117"/>
                <a:ext cx="293" cy="374"/>
              </a:xfrm>
              <a:custGeom>
                <a:avLst/>
                <a:gdLst>
                  <a:gd name="T0" fmla="*/ 94 w 122"/>
                  <a:gd name="T1" fmla="*/ 3 h 156"/>
                  <a:gd name="T2" fmla="*/ 59 w 122"/>
                  <a:gd name="T3" fmla="*/ 31 h 156"/>
                  <a:gd name="T4" fmla="*/ 56 w 122"/>
                  <a:gd name="T5" fmla="*/ 39 h 156"/>
                  <a:gd name="T6" fmla="*/ 67 w 122"/>
                  <a:gd name="T7" fmla="*/ 66 h 156"/>
                  <a:gd name="T8" fmla="*/ 61 w 122"/>
                  <a:gd name="T9" fmla="*/ 71 h 156"/>
                  <a:gd name="T10" fmla="*/ 62 w 122"/>
                  <a:gd name="T11" fmla="*/ 75 h 156"/>
                  <a:gd name="T12" fmla="*/ 65 w 122"/>
                  <a:gd name="T13" fmla="*/ 77 h 156"/>
                  <a:gd name="T14" fmla="*/ 0 w 122"/>
                  <a:gd name="T15" fmla="*/ 140 h 156"/>
                  <a:gd name="T16" fmla="*/ 0 w 122"/>
                  <a:gd name="T17" fmla="*/ 156 h 156"/>
                  <a:gd name="T18" fmla="*/ 26 w 122"/>
                  <a:gd name="T19" fmla="*/ 155 h 156"/>
                  <a:gd name="T20" fmla="*/ 30 w 122"/>
                  <a:gd name="T21" fmla="*/ 151 h 156"/>
                  <a:gd name="T22" fmla="*/ 25 w 122"/>
                  <a:gd name="T23" fmla="*/ 146 h 156"/>
                  <a:gd name="T24" fmla="*/ 25 w 122"/>
                  <a:gd name="T25" fmla="*/ 144 h 156"/>
                  <a:gd name="T26" fmla="*/ 29 w 122"/>
                  <a:gd name="T27" fmla="*/ 140 h 156"/>
                  <a:gd name="T28" fmla="*/ 31 w 122"/>
                  <a:gd name="T29" fmla="*/ 140 h 156"/>
                  <a:gd name="T30" fmla="*/ 36 w 122"/>
                  <a:gd name="T31" fmla="*/ 145 h 156"/>
                  <a:gd name="T32" fmla="*/ 41 w 122"/>
                  <a:gd name="T33" fmla="*/ 140 h 156"/>
                  <a:gd name="T34" fmla="*/ 36 w 122"/>
                  <a:gd name="T35" fmla="*/ 136 h 156"/>
                  <a:gd name="T36" fmla="*/ 35 w 122"/>
                  <a:gd name="T37" fmla="*/ 134 h 156"/>
                  <a:gd name="T38" fmla="*/ 40 w 122"/>
                  <a:gd name="T39" fmla="*/ 130 h 156"/>
                  <a:gd name="T40" fmla="*/ 42 w 122"/>
                  <a:gd name="T41" fmla="*/ 129 h 156"/>
                  <a:gd name="T42" fmla="*/ 47 w 122"/>
                  <a:gd name="T43" fmla="*/ 134 h 156"/>
                  <a:gd name="T44" fmla="*/ 57 w 122"/>
                  <a:gd name="T45" fmla="*/ 124 h 156"/>
                  <a:gd name="T46" fmla="*/ 51 w 122"/>
                  <a:gd name="T47" fmla="*/ 120 h 156"/>
                  <a:gd name="T48" fmla="*/ 51 w 122"/>
                  <a:gd name="T49" fmla="*/ 118 h 156"/>
                  <a:gd name="T50" fmla="*/ 55 w 122"/>
                  <a:gd name="T51" fmla="*/ 114 h 156"/>
                  <a:gd name="T52" fmla="*/ 58 w 122"/>
                  <a:gd name="T53" fmla="*/ 114 h 156"/>
                  <a:gd name="T54" fmla="*/ 63 w 122"/>
                  <a:gd name="T55" fmla="*/ 118 h 156"/>
                  <a:gd name="T56" fmla="*/ 86 w 122"/>
                  <a:gd name="T57" fmla="*/ 95 h 156"/>
                  <a:gd name="T58" fmla="*/ 89 w 122"/>
                  <a:gd name="T59" fmla="*/ 97 h 156"/>
                  <a:gd name="T60" fmla="*/ 93 w 122"/>
                  <a:gd name="T61" fmla="*/ 98 h 156"/>
                  <a:gd name="T62" fmla="*/ 95 w 122"/>
                  <a:gd name="T63" fmla="*/ 95 h 156"/>
                  <a:gd name="T64" fmla="*/ 95 w 122"/>
                  <a:gd name="T65" fmla="*/ 95 h 156"/>
                  <a:gd name="T66" fmla="*/ 91 w 122"/>
                  <a:gd name="T67" fmla="*/ 87 h 156"/>
                  <a:gd name="T68" fmla="*/ 94 w 122"/>
                  <a:gd name="T69" fmla="*/ 41 h 156"/>
                  <a:gd name="T70" fmla="*/ 95 w 122"/>
                  <a:gd name="T71" fmla="*/ 41 h 156"/>
                  <a:gd name="T72" fmla="*/ 95 w 122"/>
                  <a:gd name="T73" fmla="*/ 40 h 156"/>
                  <a:gd name="T74" fmla="*/ 95 w 122"/>
                  <a:gd name="T75" fmla="*/ 41 h 156"/>
                  <a:gd name="T76" fmla="*/ 122 w 122"/>
                  <a:gd name="T77" fmla="*/ 17 h 156"/>
                  <a:gd name="T78" fmla="*/ 105 w 122"/>
                  <a:gd name="T79" fmla="*/ 3 h 156"/>
                  <a:gd name="T80" fmla="*/ 94 w 122"/>
                  <a:gd name="T81" fmla="*/ 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2" h="156">
                    <a:moveTo>
                      <a:pt x="94" y="3"/>
                    </a:moveTo>
                    <a:cubicBezTo>
                      <a:pt x="59" y="31"/>
                      <a:pt x="59" y="31"/>
                      <a:pt x="59" y="31"/>
                    </a:cubicBezTo>
                    <a:cubicBezTo>
                      <a:pt x="56" y="33"/>
                      <a:pt x="55" y="36"/>
                      <a:pt x="56" y="39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1" y="72"/>
                      <a:pt x="61" y="74"/>
                      <a:pt x="62" y="75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4" y="146"/>
                      <a:pt x="24" y="145"/>
                      <a:pt x="25" y="144"/>
                    </a:cubicBezTo>
                    <a:cubicBezTo>
                      <a:pt x="29" y="140"/>
                      <a:pt x="29" y="140"/>
                      <a:pt x="29" y="140"/>
                    </a:cubicBezTo>
                    <a:cubicBezTo>
                      <a:pt x="29" y="140"/>
                      <a:pt x="30" y="140"/>
                      <a:pt x="31" y="140"/>
                    </a:cubicBezTo>
                    <a:cubicBezTo>
                      <a:pt x="36" y="145"/>
                      <a:pt x="36" y="145"/>
                      <a:pt x="36" y="145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35" y="135"/>
                      <a:pt x="35" y="134"/>
                      <a:pt x="35" y="134"/>
                    </a:cubicBezTo>
                    <a:cubicBezTo>
                      <a:pt x="40" y="130"/>
                      <a:pt x="40" y="130"/>
                      <a:pt x="40" y="130"/>
                    </a:cubicBezTo>
                    <a:cubicBezTo>
                      <a:pt x="40" y="129"/>
                      <a:pt x="41" y="129"/>
                      <a:pt x="42" y="129"/>
                    </a:cubicBezTo>
                    <a:cubicBezTo>
                      <a:pt x="47" y="134"/>
                      <a:pt x="47" y="134"/>
                      <a:pt x="47" y="13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51" y="119"/>
                      <a:pt x="51" y="119"/>
                      <a:pt x="51" y="118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56" y="113"/>
                      <a:pt x="57" y="113"/>
                      <a:pt x="58" y="114"/>
                    </a:cubicBezTo>
                    <a:cubicBezTo>
                      <a:pt x="63" y="118"/>
                      <a:pt x="63" y="118"/>
                      <a:pt x="63" y="118"/>
                    </a:cubicBezTo>
                    <a:cubicBezTo>
                      <a:pt x="86" y="95"/>
                      <a:pt x="86" y="95"/>
                      <a:pt x="86" y="95"/>
                    </a:cubicBezTo>
                    <a:cubicBezTo>
                      <a:pt x="89" y="97"/>
                      <a:pt x="89" y="97"/>
                      <a:pt x="89" y="97"/>
                    </a:cubicBezTo>
                    <a:cubicBezTo>
                      <a:pt x="90" y="98"/>
                      <a:pt x="92" y="98"/>
                      <a:pt x="93" y="98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3" y="93"/>
                      <a:pt x="92" y="90"/>
                      <a:pt x="91" y="87"/>
                    </a:cubicBezTo>
                    <a:cubicBezTo>
                      <a:pt x="85" y="72"/>
                      <a:pt x="86" y="55"/>
                      <a:pt x="94" y="4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101" y="30"/>
                      <a:pt x="110" y="22"/>
                      <a:pt x="122" y="17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2" y="0"/>
                      <a:pt x="97" y="0"/>
                      <a:pt x="94" y="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2" name="Freeform 34">
                <a:extLst>
                  <a:ext uri="{FF2B5EF4-FFF2-40B4-BE49-F238E27FC236}">
                    <a16:creationId xmlns:a16="http://schemas.microsoft.com/office/drawing/2014/main" id="{A3023008-0525-A40F-891B-E085B2FC7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1" y="1150"/>
                <a:ext cx="329" cy="433"/>
              </a:xfrm>
              <a:custGeom>
                <a:avLst/>
                <a:gdLst>
                  <a:gd name="T0" fmla="*/ 129 w 137"/>
                  <a:gd name="T1" fmla="*/ 31 h 180"/>
                  <a:gd name="T2" fmla="*/ 129 w 137"/>
                  <a:gd name="T3" fmla="*/ 77 h 180"/>
                  <a:gd name="T4" fmla="*/ 77 w 137"/>
                  <a:gd name="T5" fmla="*/ 101 h 180"/>
                  <a:gd name="T6" fmla="*/ 72 w 137"/>
                  <a:gd name="T7" fmla="*/ 109 h 180"/>
                  <a:gd name="T8" fmla="*/ 68 w 137"/>
                  <a:gd name="T9" fmla="*/ 109 h 180"/>
                  <a:gd name="T10" fmla="*/ 66 w 137"/>
                  <a:gd name="T11" fmla="*/ 108 h 180"/>
                  <a:gd name="T12" fmla="*/ 54 w 137"/>
                  <a:gd name="T13" fmla="*/ 127 h 180"/>
                  <a:gd name="T14" fmla="*/ 45 w 137"/>
                  <a:gd name="T15" fmla="*/ 128 h 180"/>
                  <a:gd name="T16" fmla="*/ 41 w 137"/>
                  <a:gd name="T17" fmla="*/ 133 h 180"/>
                  <a:gd name="T18" fmla="*/ 46 w 137"/>
                  <a:gd name="T19" fmla="*/ 140 h 180"/>
                  <a:gd name="T20" fmla="*/ 43 w 137"/>
                  <a:gd name="T21" fmla="*/ 144 h 180"/>
                  <a:gd name="T22" fmla="*/ 34 w 137"/>
                  <a:gd name="T23" fmla="*/ 145 h 180"/>
                  <a:gd name="T24" fmla="*/ 31 w 137"/>
                  <a:gd name="T25" fmla="*/ 151 h 180"/>
                  <a:gd name="T26" fmla="*/ 36 w 137"/>
                  <a:gd name="T27" fmla="*/ 157 h 180"/>
                  <a:gd name="T28" fmla="*/ 34 w 137"/>
                  <a:gd name="T29" fmla="*/ 160 h 180"/>
                  <a:gd name="T30" fmla="*/ 24 w 137"/>
                  <a:gd name="T31" fmla="*/ 162 h 180"/>
                  <a:gd name="T32" fmla="*/ 28 w 137"/>
                  <a:gd name="T33" fmla="*/ 169 h 180"/>
                  <a:gd name="T34" fmla="*/ 24 w 137"/>
                  <a:gd name="T35" fmla="*/ 177 h 180"/>
                  <a:gd name="T36" fmla="*/ 6 w 137"/>
                  <a:gd name="T37" fmla="*/ 180 h 180"/>
                  <a:gd name="T38" fmla="*/ 0 w 137"/>
                  <a:gd name="T39" fmla="*/ 165 h 180"/>
                  <a:gd name="T40" fmla="*/ 42 w 137"/>
                  <a:gd name="T41" fmla="*/ 96 h 180"/>
                  <a:gd name="T42" fmla="*/ 39 w 137"/>
                  <a:gd name="T43" fmla="*/ 95 h 180"/>
                  <a:gd name="T44" fmla="*/ 38 w 137"/>
                  <a:gd name="T45" fmla="*/ 92 h 180"/>
                  <a:gd name="T46" fmla="*/ 43 w 137"/>
                  <a:gd name="T47" fmla="*/ 84 h 180"/>
                  <a:gd name="T48" fmla="*/ 37 w 137"/>
                  <a:gd name="T49" fmla="*/ 31 h 180"/>
                  <a:gd name="T50" fmla="*/ 107 w 137"/>
                  <a:gd name="T51" fmla="*/ 12 h 180"/>
                  <a:gd name="T52" fmla="*/ 96 w 137"/>
                  <a:gd name="T53" fmla="*/ 25 h 180"/>
                  <a:gd name="T54" fmla="*/ 74 w 137"/>
                  <a:gd name="T55" fmla="*/ 33 h 180"/>
                  <a:gd name="T56" fmla="*/ 81 w 137"/>
                  <a:gd name="T57" fmla="*/ 56 h 180"/>
                  <a:gd name="T58" fmla="*/ 107 w 137"/>
                  <a:gd name="T59" fmla="*/ 49 h 180"/>
                  <a:gd name="T60" fmla="*/ 107 w 137"/>
                  <a:gd name="T61" fmla="*/ 48 h 180"/>
                  <a:gd name="T62" fmla="*/ 129 w 137"/>
                  <a:gd name="T63" fmla="*/ 3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7" h="180">
                    <a:moveTo>
                      <a:pt x="129" y="31"/>
                    </a:moveTo>
                    <a:cubicBezTo>
                      <a:pt x="137" y="45"/>
                      <a:pt x="137" y="62"/>
                      <a:pt x="129" y="77"/>
                    </a:cubicBezTo>
                    <a:cubicBezTo>
                      <a:pt x="118" y="94"/>
                      <a:pt x="97" y="103"/>
                      <a:pt x="77" y="101"/>
                    </a:cubicBezTo>
                    <a:cubicBezTo>
                      <a:pt x="72" y="109"/>
                      <a:pt x="72" y="109"/>
                      <a:pt x="72" y="109"/>
                    </a:cubicBezTo>
                    <a:cubicBezTo>
                      <a:pt x="71" y="110"/>
                      <a:pt x="69" y="110"/>
                      <a:pt x="68" y="109"/>
                    </a:cubicBezTo>
                    <a:cubicBezTo>
                      <a:pt x="66" y="108"/>
                      <a:pt x="66" y="108"/>
                      <a:pt x="66" y="108"/>
                    </a:cubicBezTo>
                    <a:cubicBezTo>
                      <a:pt x="54" y="127"/>
                      <a:pt x="54" y="127"/>
                      <a:pt x="54" y="127"/>
                    </a:cubicBezTo>
                    <a:cubicBezTo>
                      <a:pt x="45" y="128"/>
                      <a:pt x="45" y="128"/>
                      <a:pt x="45" y="128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43" y="144"/>
                      <a:pt x="43" y="144"/>
                      <a:pt x="43" y="144"/>
                    </a:cubicBezTo>
                    <a:cubicBezTo>
                      <a:pt x="34" y="145"/>
                      <a:pt x="34" y="145"/>
                      <a:pt x="34" y="145"/>
                    </a:cubicBezTo>
                    <a:cubicBezTo>
                      <a:pt x="31" y="151"/>
                      <a:pt x="31" y="151"/>
                      <a:pt x="31" y="151"/>
                    </a:cubicBezTo>
                    <a:cubicBezTo>
                      <a:pt x="36" y="157"/>
                      <a:pt x="36" y="157"/>
                      <a:pt x="36" y="157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24" y="162"/>
                      <a:pt x="24" y="162"/>
                      <a:pt x="24" y="162"/>
                    </a:cubicBezTo>
                    <a:cubicBezTo>
                      <a:pt x="28" y="169"/>
                      <a:pt x="28" y="169"/>
                      <a:pt x="28" y="169"/>
                    </a:cubicBezTo>
                    <a:cubicBezTo>
                      <a:pt x="24" y="177"/>
                      <a:pt x="24" y="177"/>
                      <a:pt x="24" y="177"/>
                    </a:cubicBezTo>
                    <a:cubicBezTo>
                      <a:pt x="6" y="180"/>
                      <a:pt x="6" y="180"/>
                      <a:pt x="6" y="18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8" y="94"/>
                      <a:pt x="37" y="93"/>
                      <a:pt x="38" y="92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29" y="69"/>
                      <a:pt x="27" y="48"/>
                      <a:pt x="37" y="31"/>
                    </a:cubicBezTo>
                    <a:cubicBezTo>
                      <a:pt x="51" y="8"/>
                      <a:pt x="82" y="0"/>
                      <a:pt x="107" y="12"/>
                    </a:cubicBezTo>
                    <a:cubicBezTo>
                      <a:pt x="104" y="18"/>
                      <a:pt x="102" y="20"/>
                      <a:pt x="96" y="25"/>
                    </a:cubicBezTo>
                    <a:cubicBezTo>
                      <a:pt x="87" y="23"/>
                      <a:pt x="78" y="26"/>
                      <a:pt x="74" y="33"/>
                    </a:cubicBezTo>
                    <a:cubicBezTo>
                      <a:pt x="69" y="41"/>
                      <a:pt x="72" y="51"/>
                      <a:pt x="81" y="56"/>
                    </a:cubicBezTo>
                    <a:cubicBezTo>
                      <a:pt x="90" y="60"/>
                      <a:pt x="102" y="58"/>
                      <a:pt x="107" y="49"/>
                    </a:cubicBezTo>
                    <a:cubicBezTo>
                      <a:pt x="107" y="49"/>
                      <a:pt x="107" y="49"/>
                      <a:pt x="107" y="48"/>
                    </a:cubicBezTo>
                    <a:cubicBezTo>
                      <a:pt x="117" y="46"/>
                      <a:pt x="124" y="40"/>
                      <a:pt x="129" y="3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3" name="Freeform 35">
                <a:extLst>
                  <a:ext uri="{FF2B5EF4-FFF2-40B4-BE49-F238E27FC236}">
                    <a16:creationId xmlns:a16="http://schemas.microsoft.com/office/drawing/2014/main" id="{3FD0AFCE-310A-4719-5F1D-5BFD13C6C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9" y="1059"/>
                <a:ext cx="212" cy="207"/>
              </a:xfrm>
              <a:custGeom>
                <a:avLst/>
                <a:gdLst>
                  <a:gd name="T0" fmla="*/ 40 w 88"/>
                  <a:gd name="T1" fmla="*/ 0 h 86"/>
                  <a:gd name="T2" fmla="*/ 88 w 88"/>
                  <a:gd name="T3" fmla="*/ 43 h 86"/>
                  <a:gd name="T4" fmla="*/ 42 w 88"/>
                  <a:gd name="T5" fmla="*/ 86 h 86"/>
                  <a:gd name="T6" fmla="*/ 39 w 88"/>
                  <a:gd name="T7" fmla="*/ 75 h 86"/>
                  <a:gd name="T8" fmla="*/ 40 w 88"/>
                  <a:gd name="T9" fmla="*/ 75 h 86"/>
                  <a:gd name="T10" fmla="*/ 75 w 88"/>
                  <a:gd name="T11" fmla="*/ 43 h 86"/>
                  <a:gd name="T12" fmla="*/ 40 w 88"/>
                  <a:gd name="T13" fmla="*/ 11 h 86"/>
                  <a:gd name="T14" fmla="*/ 10 w 88"/>
                  <a:gd name="T15" fmla="*/ 27 h 86"/>
                  <a:gd name="T16" fmla="*/ 0 w 88"/>
                  <a:gd name="T17" fmla="*/ 19 h 86"/>
                  <a:gd name="T18" fmla="*/ 40 w 88"/>
                  <a:gd name="T1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86">
                    <a:moveTo>
                      <a:pt x="40" y="0"/>
                    </a:moveTo>
                    <a:cubicBezTo>
                      <a:pt x="66" y="0"/>
                      <a:pt x="88" y="19"/>
                      <a:pt x="88" y="43"/>
                    </a:cubicBezTo>
                    <a:cubicBezTo>
                      <a:pt x="88" y="66"/>
                      <a:pt x="67" y="85"/>
                      <a:pt x="42" y="86"/>
                    </a:cubicBezTo>
                    <a:cubicBezTo>
                      <a:pt x="39" y="82"/>
                      <a:pt x="39" y="79"/>
                      <a:pt x="39" y="75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59" y="75"/>
                      <a:pt x="75" y="60"/>
                      <a:pt x="75" y="43"/>
                    </a:cubicBezTo>
                    <a:cubicBezTo>
                      <a:pt x="75" y="25"/>
                      <a:pt x="59" y="11"/>
                      <a:pt x="40" y="11"/>
                    </a:cubicBezTo>
                    <a:cubicBezTo>
                      <a:pt x="27" y="11"/>
                      <a:pt x="16" y="18"/>
                      <a:pt x="10" y="2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" y="8"/>
                      <a:pt x="24" y="0"/>
                      <a:pt x="4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C92A6EE-0054-1FC0-FAE4-345C691DB437}"/>
                </a:ext>
              </a:extLst>
            </p:cNvPr>
            <p:cNvSpPr txBox="1"/>
            <p:nvPr/>
          </p:nvSpPr>
          <p:spPr>
            <a:xfrm>
              <a:off x="6502767" y="3003175"/>
              <a:ext cx="1016875" cy="575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Myriad Pro Light" panose="020B0403030403020204" pitchFamily="34" charset="0"/>
                </a:rPr>
                <a:t>Renters Insurance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444D7FD-995D-4375-D30E-73D62E5F2D78}"/>
              </a:ext>
            </a:extLst>
          </p:cNvPr>
          <p:cNvGrpSpPr/>
          <p:nvPr/>
        </p:nvGrpSpPr>
        <p:grpSpPr>
          <a:xfrm>
            <a:off x="2825750" y="3364460"/>
            <a:ext cx="1748731" cy="725112"/>
            <a:chOff x="846998" y="3954784"/>
            <a:chExt cx="2178900" cy="903482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0EB3E55-3A4C-2C26-B0A3-4A127F9E25D1}"/>
                </a:ext>
              </a:extLst>
            </p:cNvPr>
            <p:cNvSpPr/>
            <p:nvPr/>
          </p:nvSpPr>
          <p:spPr>
            <a:xfrm>
              <a:off x="846998" y="3954784"/>
              <a:ext cx="903481" cy="903482"/>
            </a:xfrm>
            <a:prstGeom prst="ellipse">
              <a:avLst/>
            </a:prstGeom>
            <a:solidFill>
              <a:srgbClr val="005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96" name="Group 38">
              <a:extLst>
                <a:ext uri="{FF2B5EF4-FFF2-40B4-BE49-F238E27FC236}">
                  <a16:creationId xmlns:a16="http://schemas.microsoft.com/office/drawing/2014/main" id="{70E72C8F-F1BE-1081-2D77-77263A0DD2C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3538" y="4180106"/>
              <a:ext cx="550402" cy="452837"/>
              <a:chOff x="6922" y="1082"/>
              <a:chExt cx="519" cy="427"/>
            </a:xfrm>
          </p:grpSpPr>
          <p:sp>
            <p:nvSpPr>
              <p:cNvPr id="98" name="AutoShape 37">
                <a:extLst>
                  <a:ext uri="{FF2B5EF4-FFF2-40B4-BE49-F238E27FC236}">
                    <a16:creationId xmlns:a16="http://schemas.microsoft.com/office/drawing/2014/main" id="{066F2DEF-3561-E6CE-E1A6-B6B8ED19D9B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922" y="1082"/>
                <a:ext cx="519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9">
                <a:extLst>
                  <a:ext uri="{FF2B5EF4-FFF2-40B4-BE49-F238E27FC236}">
                    <a16:creationId xmlns:a16="http://schemas.microsoft.com/office/drawing/2014/main" id="{1037B300-45E2-5987-0333-46686179C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5" y="1072"/>
                <a:ext cx="132" cy="150"/>
              </a:xfrm>
              <a:custGeom>
                <a:avLst/>
                <a:gdLst>
                  <a:gd name="T0" fmla="*/ 37 w 55"/>
                  <a:gd name="T1" fmla="*/ 59 h 62"/>
                  <a:gd name="T2" fmla="*/ 48 w 55"/>
                  <a:gd name="T3" fmla="*/ 25 h 62"/>
                  <a:gd name="T4" fmla="*/ 18 w 55"/>
                  <a:gd name="T5" fmla="*/ 4 h 62"/>
                  <a:gd name="T6" fmla="*/ 7 w 55"/>
                  <a:gd name="T7" fmla="*/ 37 h 62"/>
                  <a:gd name="T8" fmla="*/ 37 w 55"/>
                  <a:gd name="T9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2">
                    <a:moveTo>
                      <a:pt x="37" y="59"/>
                    </a:moveTo>
                    <a:cubicBezTo>
                      <a:pt x="48" y="55"/>
                      <a:pt x="55" y="45"/>
                      <a:pt x="48" y="25"/>
                    </a:cubicBezTo>
                    <a:cubicBezTo>
                      <a:pt x="41" y="6"/>
                      <a:pt x="30" y="0"/>
                      <a:pt x="18" y="4"/>
                    </a:cubicBezTo>
                    <a:cubicBezTo>
                      <a:pt x="7" y="7"/>
                      <a:pt x="0" y="17"/>
                      <a:pt x="7" y="37"/>
                    </a:cubicBezTo>
                    <a:cubicBezTo>
                      <a:pt x="13" y="57"/>
                      <a:pt x="25" y="62"/>
                      <a:pt x="37" y="5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2" name="Freeform 40">
                <a:extLst>
                  <a:ext uri="{FF2B5EF4-FFF2-40B4-BE49-F238E27FC236}">
                    <a16:creationId xmlns:a16="http://schemas.microsoft.com/office/drawing/2014/main" id="{E0935422-1528-36DF-2E03-8D8389A2C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2" y="1186"/>
                <a:ext cx="149" cy="142"/>
              </a:xfrm>
              <a:custGeom>
                <a:avLst/>
                <a:gdLst>
                  <a:gd name="T0" fmla="*/ 48 w 62"/>
                  <a:gd name="T1" fmla="*/ 42 h 59"/>
                  <a:gd name="T2" fmla="*/ 51 w 62"/>
                  <a:gd name="T3" fmla="*/ 7 h 59"/>
                  <a:gd name="T4" fmla="*/ 14 w 62"/>
                  <a:gd name="T5" fmla="*/ 17 h 59"/>
                  <a:gd name="T6" fmla="*/ 11 w 62"/>
                  <a:gd name="T7" fmla="*/ 52 h 59"/>
                  <a:gd name="T8" fmla="*/ 48 w 62"/>
                  <a:gd name="T9" fmla="*/ 4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9">
                    <a:moveTo>
                      <a:pt x="48" y="42"/>
                    </a:moveTo>
                    <a:cubicBezTo>
                      <a:pt x="62" y="26"/>
                      <a:pt x="60" y="14"/>
                      <a:pt x="51" y="7"/>
                    </a:cubicBezTo>
                    <a:cubicBezTo>
                      <a:pt x="42" y="0"/>
                      <a:pt x="29" y="1"/>
                      <a:pt x="14" y="17"/>
                    </a:cubicBezTo>
                    <a:cubicBezTo>
                      <a:pt x="0" y="33"/>
                      <a:pt x="2" y="45"/>
                      <a:pt x="11" y="52"/>
                    </a:cubicBezTo>
                    <a:cubicBezTo>
                      <a:pt x="21" y="59"/>
                      <a:pt x="34" y="58"/>
                      <a:pt x="48" y="4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3" name="Freeform 41">
                <a:extLst>
                  <a:ext uri="{FF2B5EF4-FFF2-40B4-BE49-F238E27FC236}">
                    <a16:creationId xmlns:a16="http://schemas.microsoft.com/office/drawing/2014/main" id="{B70B0977-FA3F-B001-DD93-86C07F665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2" y="1188"/>
                <a:ext cx="154" cy="138"/>
              </a:xfrm>
              <a:custGeom>
                <a:avLst/>
                <a:gdLst>
                  <a:gd name="T0" fmla="*/ 46 w 64"/>
                  <a:gd name="T1" fmla="*/ 14 h 57"/>
                  <a:gd name="T2" fmla="*/ 8 w 64"/>
                  <a:gd name="T3" fmla="*/ 10 h 57"/>
                  <a:gd name="T4" fmla="*/ 18 w 64"/>
                  <a:gd name="T5" fmla="*/ 44 h 57"/>
                  <a:gd name="T6" fmla="*/ 56 w 64"/>
                  <a:gd name="T7" fmla="*/ 48 h 57"/>
                  <a:gd name="T8" fmla="*/ 46 w 64"/>
                  <a:gd name="T9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7">
                    <a:moveTo>
                      <a:pt x="46" y="14"/>
                    </a:moveTo>
                    <a:cubicBezTo>
                      <a:pt x="29" y="0"/>
                      <a:pt x="16" y="2"/>
                      <a:pt x="8" y="10"/>
                    </a:cubicBezTo>
                    <a:cubicBezTo>
                      <a:pt x="0" y="18"/>
                      <a:pt x="1" y="30"/>
                      <a:pt x="18" y="44"/>
                    </a:cubicBezTo>
                    <a:cubicBezTo>
                      <a:pt x="35" y="57"/>
                      <a:pt x="48" y="56"/>
                      <a:pt x="56" y="48"/>
                    </a:cubicBezTo>
                    <a:cubicBezTo>
                      <a:pt x="64" y="39"/>
                      <a:pt x="63" y="27"/>
                      <a:pt x="46" y="1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4" name="Freeform 42">
                <a:extLst>
                  <a:ext uri="{FF2B5EF4-FFF2-40B4-BE49-F238E27FC236}">
                    <a16:creationId xmlns:a16="http://schemas.microsoft.com/office/drawing/2014/main" id="{4750056C-5459-3737-01C2-2A83EABD6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6" y="1072"/>
                <a:ext cx="132" cy="150"/>
              </a:xfrm>
              <a:custGeom>
                <a:avLst/>
                <a:gdLst>
                  <a:gd name="T0" fmla="*/ 48 w 55"/>
                  <a:gd name="T1" fmla="*/ 37 h 62"/>
                  <a:gd name="T2" fmla="*/ 37 w 55"/>
                  <a:gd name="T3" fmla="*/ 4 h 62"/>
                  <a:gd name="T4" fmla="*/ 7 w 55"/>
                  <a:gd name="T5" fmla="*/ 25 h 62"/>
                  <a:gd name="T6" fmla="*/ 18 w 55"/>
                  <a:gd name="T7" fmla="*/ 59 h 62"/>
                  <a:gd name="T8" fmla="*/ 48 w 55"/>
                  <a:gd name="T9" fmla="*/ 3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2">
                    <a:moveTo>
                      <a:pt x="48" y="37"/>
                    </a:moveTo>
                    <a:cubicBezTo>
                      <a:pt x="55" y="17"/>
                      <a:pt x="48" y="7"/>
                      <a:pt x="37" y="4"/>
                    </a:cubicBezTo>
                    <a:cubicBezTo>
                      <a:pt x="25" y="0"/>
                      <a:pt x="14" y="6"/>
                      <a:pt x="7" y="25"/>
                    </a:cubicBezTo>
                    <a:cubicBezTo>
                      <a:pt x="0" y="45"/>
                      <a:pt x="7" y="55"/>
                      <a:pt x="18" y="59"/>
                    </a:cubicBezTo>
                    <a:cubicBezTo>
                      <a:pt x="30" y="62"/>
                      <a:pt x="42" y="57"/>
                      <a:pt x="48" y="3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5" name="Freeform 43">
                <a:extLst>
                  <a:ext uri="{FF2B5EF4-FFF2-40B4-BE49-F238E27FC236}">
                    <a16:creationId xmlns:a16="http://schemas.microsoft.com/office/drawing/2014/main" id="{4ABB347D-F47C-8B6F-437D-74F8CFB24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7" y="1268"/>
                <a:ext cx="392" cy="241"/>
              </a:xfrm>
              <a:custGeom>
                <a:avLst/>
                <a:gdLst>
                  <a:gd name="T0" fmla="*/ 82 w 163"/>
                  <a:gd name="T1" fmla="*/ 100 h 100"/>
                  <a:gd name="T2" fmla="*/ 156 w 163"/>
                  <a:gd name="T3" fmla="*/ 57 h 100"/>
                  <a:gd name="T4" fmla="*/ 109 w 163"/>
                  <a:gd name="T5" fmla="*/ 15 h 100"/>
                  <a:gd name="T6" fmla="*/ 82 w 163"/>
                  <a:gd name="T7" fmla="*/ 0 h 100"/>
                  <a:gd name="T8" fmla="*/ 54 w 163"/>
                  <a:gd name="T9" fmla="*/ 15 h 100"/>
                  <a:gd name="T10" fmla="*/ 7 w 163"/>
                  <a:gd name="T11" fmla="*/ 57 h 100"/>
                  <a:gd name="T12" fmla="*/ 82 w 163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100">
                    <a:moveTo>
                      <a:pt x="82" y="100"/>
                    </a:moveTo>
                    <a:cubicBezTo>
                      <a:pt x="125" y="100"/>
                      <a:pt x="163" y="79"/>
                      <a:pt x="156" y="57"/>
                    </a:cubicBezTo>
                    <a:cubicBezTo>
                      <a:pt x="149" y="35"/>
                      <a:pt x="118" y="35"/>
                      <a:pt x="109" y="15"/>
                    </a:cubicBezTo>
                    <a:cubicBezTo>
                      <a:pt x="103" y="3"/>
                      <a:pt x="93" y="0"/>
                      <a:pt x="82" y="0"/>
                    </a:cubicBezTo>
                    <a:cubicBezTo>
                      <a:pt x="70" y="0"/>
                      <a:pt x="60" y="3"/>
                      <a:pt x="54" y="15"/>
                    </a:cubicBezTo>
                    <a:cubicBezTo>
                      <a:pt x="45" y="35"/>
                      <a:pt x="14" y="35"/>
                      <a:pt x="7" y="57"/>
                    </a:cubicBezTo>
                    <a:cubicBezTo>
                      <a:pt x="0" y="79"/>
                      <a:pt x="38" y="100"/>
                      <a:pt x="82" y="1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56C78F0-E914-BD31-7A5A-5AC438D89E7C}"/>
                </a:ext>
              </a:extLst>
            </p:cNvPr>
            <p:cNvSpPr txBox="1"/>
            <p:nvPr/>
          </p:nvSpPr>
          <p:spPr>
            <a:xfrm>
              <a:off x="1836001" y="4105920"/>
              <a:ext cx="1189897" cy="575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Myriad Pro Light" panose="020B0403030403020204" pitchFamily="34" charset="0"/>
                </a:rPr>
                <a:t>Pet Insurance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CC1B260-D45B-B7AB-F729-7534373749C0}"/>
              </a:ext>
            </a:extLst>
          </p:cNvPr>
          <p:cNvGrpSpPr/>
          <p:nvPr/>
        </p:nvGrpSpPr>
        <p:grpSpPr>
          <a:xfrm>
            <a:off x="2872467" y="5146217"/>
            <a:ext cx="1711645" cy="725112"/>
            <a:chOff x="862716" y="7550837"/>
            <a:chExt cx="2132692" cy="903482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5D75673-4C39-E98D-325C-38E5F36C6C2D}"/>
                </a:ext>
              </a:extLst>
            </p:cNvPr>
            <p:cNvSpPr/>
            <p:nvPr/>
          </p:nvSpPr>
          <p:spPr>
            <a:xfrm>
              <a:off x="862716" y="7550837"/>
              <a:ext cx="903481" cy="903482"/>
            </a:xfrm>
            <a:prstGeom prst="ellipse">
              <a:avLst/>
            </a:prstGeom>
            <a:solidFill>
              <a:srgbClr val="005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54" name="Group 91">
              <a:extLst>
                <a:ext uri="{FF2B5EF4-FFF2-40B4-BE49-F238E27FC236}">
                  <a16:creationId xmlns:a16="http://schemas.microsoft.com/office/drawing/2014/main" id="{959DF0C4-A88B-69E5-8E43-3C7EC4B4BDE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5945" y="7696737"/>
              <a:ext cx="481425" cy="555410"/>
              <a:chOff x="6063" y="3207"/>
              <a:chExt cx="462" cy="533"/>
            </a:xfrm>
          </p:grpSpPr>
          <p:sp>
            <p:nvSpPr>
              <p:cNvPr id="156" name="AutoShape 90">
                <a:extLst>
                  <a:ext uri="{FF2B5EF4-FFF2-40B4-BE49-F238E27FC236}">
                    <a16:creationId xmlns:a16="http://schemas.microsoft.com/office/drawing/2014/main" id="{385F8698-EC09-C47F-95E0-FCBA8C9AEF7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063" y="3207"/>
                <a:ext cx="462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92">
                <a:extLst>
                  <a:ext uri="{FF2B5EF4-FFF2-40B4-BE49-F238E27FC236}">
                    <a16:creationId xmlns:a16="http://schemas.microsoft.com/office/drawing/2014/main" id="{18F3C70F-0406-CE0E-B2C4-C00F1B6A5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" y="3538"/>
                <a:ext cx="24" cy="24"/>
              </a:xfrm>
              <a:custGeom>
                <a:avLst/>
                <a:gdLst>
                  <a:gd name="T0" fmla="*/ 5 w 10"/>
                  <a:gd name="T1" fmla="*/ 0 h 10"/>
                  <a:gd name="T2" fmla="*/ 3 w 10"/>
                  <a:gd name="T3" fmla="*/ 1 h 10"/>
                  <a:gd name="T4" fmla="*/ 0 w 10"/>
                  <a:gd name="T5" fmla="*/ 3 h 10"/>
                  <a:gd name="T6" fmla="*/ 0 w 10"/>
                  <a:gd name="T7" fmla="*/ 7 h 10"/>
                  <a:gd name="T8" fmla="*/ 3 w 10"/>
                  <a:gd name="T9" fmla="*/ 10 h 10"/>
                  <a:gd name="T10" fmla="*/ 6 w 10"/>
                  <a:gd name="T11" fmla="*/ 10 h 10"/>
                  <a:gd name="T12" fmla="*/ 9 w 10"/>
                  <a:gd name="T13" fmla="*/ 3 h 10"/>
                  <a:gd name="T14" fmla="*/ 5 w 10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9" y="9"/>
                      <a:pt x="10" y="6"/>
                      <a:pt x="9" y="3"/>
                    </a:cubicBezTo>
                    <a:cubicBezTo>
                      <a:pt x="8" y="1"/>
                      <a:pt x="7" y="0"/>
                      <a:pt x="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8" name="Freeform 93">
                <a:extLst>
                  <a:ext uri="{FF2B5EF4-FFF2-40B4-BE49-F238E27FC236}">
                    <a16:creationId xmlns:a16="http://schemas.microsoft.com/office/drawing/2014/main" id="{884B690D-56B2-5898-26F0-802525EEA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" y="3481"/>
                <a:ext cx="26" cy="24"/>
              </a:xfrm>
              <a:custGeom>
                <a:avLst/>
                <a:gdLst>
                  <a:gd name="T0" fmla="*/ 10 w 11"/>
                  <a:gd name="T1" fmla="*/ 3 h 10"/>
                  <a:gd name="T2" fmla="*/ 8 w 11"/>
                  <a:gd name="T3" fmla="*/ 0 h 10"/>
                  <a:gd name="T4" fmla="*/ 6 w 11"/>
                  <a:gd name="T5" fmla="*/ 0 h 10"/>
                  <a:gd name="T6" fmla="*/ 4 w 11"/>
                  <a:gd name="T7" fmla="*/ 0 h 10"/>
                  <a:gd name="T8" fmla="*/ 1 w 11"/>
                  <a:gd name="T9" fmla="*/ 6 h 10"/>
                  <a:gd name="T10" fmla="*/ 8 w 11"/>
                  <a:gd name="T11" fmla="*/ 9 h 10"/>
                  <a:gd name="T12" fmla="*/ 10 w 11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10" y="3"/>
                    </a:moveTo>
                    <a:cubicBezTo>
                      <a:pt x="10" y="1"/>
                      <a:pt x="9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2" y="1"/>
                      <a:pt x="0" y="4"/>
                      <a:pt x="1" y="6"/>
                    </a:cubicBezTo>
                    <a:cubicBezTo>
                      <a:pt x="2" y="9"/>
                      <a:pt x="5" y="10"/>
                      <a:pt x="8" y="9"/>
                    </a:cubicBezTo>
                    <a:cubicBezTo>
                      <a:pt x="10" y="8"/>
                      <a:pt x="11" y="5"/>
                      <a:pt x="10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9" name="Freeform 94">
                <a:extLst>
                  <a:ext uri="{FF2B5EF4-FFF2-40B4-BE49-F238E27FC236}">
                    <a16:creationId xmlns:a16="http://schemas.microsoft.com/office/drawing/2014/main" id="{309C0214-D734-CD0E-4B0B-3CB2A9E2D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" y="3320"/>
                <a:ext cx="158" cy="410"/>
              </a:xfrm>
              <a:custGeom>
                <a:avLst/>
                <a:gdLst>
                  <a:gd name="T0" fmla="*/ 16 w 66"/>
                  <a:gd name="T1" fmla="*/ 47 h 171"/>
                  <a:gd name="T2" fmla="*/ 17 w 66"/>
                  <a:gd name="T3" fmla="*/ 30 h 171"/>
                  <a:gd name="T4" fmla="*/ 31 w 66"/>
                  <a:gd name="T5" fmla="*/ 2 h 171"/>
                  <a:gd name="T6" fmla="*/ 30 w 66"/>
                  <a:gd name="T7" fmla="*/ 1 h 171"/>
                  <a:gd name="T8" fmla="*/ 4 w 66"/>
                  <a:gd name="T9" fmla="*/ 27 h 171"/>
                  <a:gd name="T10" fmla="*/ 0 w 66"/>
                  <a:gd name="T11" fmla="*/ 38 h 171"/>
                  <a:gd name="T12" fmla="*/ 12 w 66"/>
                  <a:gd name="T13" fmla="*/ 159 h 171"/>
                  <a:gd name="T14" fmla="*/ 25 w 66"/>
                  <a:gd name="T15" fmla="*/ 171 h 171"/>
                  <a:gd name="T16" fmla="*/ 27 w 66"/>
                  <a:gd name="T17" fmla="*/ 171 h 171"/>
                  <a:gd name="T18" fmla="*/ 62 w 66"/>
                  <a:gd name="T19" fmla="*/ 168 h 171"/>
                  <a:gd name="T20" fmla="*/ 65 w 66"/>
                  <a:gd name="T21" fmla="*/ 164 h 171"/>
                  <a:gd name="T22" fmla="*/ 16 w 66"/>
                  <a:gd name="T23" fmla="*/ 4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171">
                    <a:moveTo>
                      <a:pt x="16" y="47"/>
                    </a:moveTo>
                    <a:cubicBezTo>
                      <a:pt x="14" y="41"/>
                      <a:pt x="14" y="35"/>
                      <a:pt x="17" y="30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0" y="0"/>
                      <a:pt x="30" y="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" y="30"/>
                      <a:pt x="0" y="34"/>
                      <a:pt x="0" y="3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6"/>
                      <a:pt x="18" y="171"/>
                      <a:pt x="25" y="171"/>
                    </a:cubicBezTo>
                    <a:cubicBezTo>
                      <a:pt x="26" y="171"/>
                      <a:pt x="26" y="171"/>
                      <a:pt x="27" y="171"/>
                    </a:cubicBezTo>
                    <a:cubicBezTo>
                      <a:pt x="62" y="168"/>
                      <a:pt x="62" y="168"/>
                      <a:pt x="62" y="168"/>
                    </a:cubicBezTo>
                    <a:cubicBezTo>
                      <a:pt x="64" y="168"/>
                      <a:pt x="66" y="166"/>
                      <a:pt x="65" y="164"/>
                    </a:cubicBezTo>
                    <a:lnTo>
                      <a:pt x="16" y="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0" name="Freeform 95">
                <a:extLst>
                  <a:ext uri="{FF2B5EF4-FFF2-40B4-BE49-F238E27FC236}">
                    <a16:creationId xmlns:a16="http://schemas.microsoft.com/office/drawing/2014/main" id="{373EA8D5-16EC-57A2-5B9C-3BD7BA9EDB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85" y="3209"/>
                <a:ext cx="440" cy="531"/>
              </a:xfrm>
              <a:custGeom>
                <a:avLst/>
                <a:gdLst>
                  <a:gd name="T0" fmla="*/ 146 w 183"/>
                  <a:gd name="T1" fmla="*/ 150 h 221"/>
                  <a:gd name="T2" fmla="*/ 135 w 183"/>
                  <a:gd name="T3" fmla="*/ 160 h 221"/>
                  <a:gd name="T4" fmla="*/ 128 w 183"/>
                  <a:gd name="T5" fmla="*/ 162 h 221"/>
                  <a:gd name="T6" fmla="*/ 120 w 183"/>
                  <a:gd name="T7" fmla="*/ 160 h 221"/>
                  <a:gd name="T8" fmla="*/ 110 w 183"/>
                  <a:gd name="T9" fmla="*/ 150 h 221"/>
                  <a:gd name="T10" fmla="*/ 110 w 183"/>
                  <a:gd name="T11" fmla="*/ 135 h 221"/>
                  <a:gd name="T12" fmla="*/ 120 w 183"/>
                  <a:gd name="T13" fmla="*/ 124 h 221"/>
                  <a:gd name="T14" fmla="*/ 146 w 183"/>
                  <a:gd name="T15" fmla="*/ 135 h 221"/>
                  <a:gd name="T16" fmla="*/ 146 w 183"/>
                  <a:gd name="T17" fmla="*/ 150 h 221"/>
                  <a:gd name="T18" fmla="*/ 81 w 183"/>
                  <a:gd name="T19" fmla="*/ 177 h 221"/>
                  <a:gd name="T20" fmla="*/ 78 w 183"/>
                  <a:gd name="T21" fmla="*/ 177 h 221"/>
                  <a:gd name="T22" fmla="*/ 74 w 183"/>
                  <a:gd name="T23" fmla="*/ 167 h 221"/>
                  <a:gd name="T24" fmla="*/ 108 w 183"/>
                  <a:gd name="T25" fmla="*/ 87 h 221"/>
                  <a:gd name="T26" fmla="*/ 117 w 183"/>
                  <a:gd name="T27" fmla="*/ 83 h 221"/>
                  <a:gd name="T28" fmla="*/ 121 w 183"/>
                  <a:gd name="T29" fmla="*/ 92 h 221"/>
                  <a:gd name="T30" fmla="*/ 88 w 183"/>
                  <a:gd name="T31" fmla="*/ 173 h 221"/>
                  <a:gd name="T32" fmla="*/ 81 w 183"/>
                  <a:gd name="T33" fmla="*/ 177 h 221"/>
                  <a:gd name="T34" fmla="*/ 50 w 183"/>
                  <a:gd name="T35" fmla="*/ 125 h 221"/>
                  <a:gd name="T36" fmla="*/ 50 w 183"/>
                  <a:gd name="T37" fmla="*/ 110 h 221"/>
                  <a:gd name="T38" fmla="*/ 60 w 183"/>
                  <a:gd name="T39" fmla="*/ 99 h 221"/>
                  <a:gd name="T40" fmla="*/ 75 w 183"/>
                  <a:gd name="T41" fmla="*/ 99 h 221"/>
                  <a:gd name="T42" fmla="*/ 86 w 183"/>
                  <a:gd name="T43" fmla="*/ 110 h 221"/>
                  <a:gd name="T44" fmla="*/ 86 w 183"/>
                  <a:gd name="T45" fmla="*/ 125 h 221"/>
                  <a:gd name="T46" fmla="*/ 75 w 183"/>
                  <a:gd name="T47" fmla="*/ 135 h 221"/>
                  <a:gd name="T48" fmla="*/ 68 w 183"/>
                  <a:gd name="T49" fmla="*/ 137 h 221"/>
                  <a:gd name="T50" fmla="*/ 50 w 183"/>
                  <a:gd name="T51" fmla="*/ 125 h 221"/>
                  <a:gd name="T52" fmla="*/ 182 w 183"/>
                  <a:gd name="T53" fmla="*/ 162 h 221"/>
                  <a:gd name="T54" fmla="*/ 131 w 183"/>
                  <a:gd name="T55" fmla="*/ 41 h 221"/>
                  <a:gd name="T56" fmla="*/ 122 w 183"/>
                  <a:gd name="T57" fmla="*/ 33 h 221"/>
                  <a:gd name="T58" fmla="*/ 59 w 183"/>
                  <a:gd name="T59" fmla="*/ 11 h 221"/>
                  <a:gd name="T60" fmla="*/ 45 w 183"/>
                  <a:gd name="T61" fmla="*/ 14 h 221"/>
                  <a:gd name="T62" fmla="*/ 68 w 183"/>
                  <a:gd name="T63" fmla="*/ 41 h 221"/>
                  <a:gd name="T64" fmla="*/ 78 w 183"/>
                  <a:gd name="T65" fmla="*/ 48 h 221"/>
                  <a:gd name="T66" fmla="*/ 71 w 183"/>
                  <a:gd name="T67" fmla="*/ 65 h 221"/>
                  <a:gd name="T68" fmla="*/ 54 w 183"/>
                  <a:gd name="T69" fmla="*/ 58 h 221"/>
                  <a:gd name="T70" fmla="*/ 56 w 183"/>
                  <a:gd name="T71" fmla="*/ 46 h 221"/>
                  <a:gd name="T72" fmla="*/ 38 w 183"/>
                  <a:gd name="T73" fmla="*/ 26 h 221"/>
                  <a:gd name="T74" fmla="*/ 33 w 183"/>
                  <a:gd name="T75" fmla="*/ 36 h 221"/>
                  <a:gd name="T76" fmla="*/ 9 w 183"/>
                  <a:gd name="T77" fmla="*/ 14 h 221"/>
                  <a:gd name="T78" fmla="*/ 9 w 183"/>
                  <a:gd name="T79" fmla="*/ 10 h 221"/>
                  <a:gd name="T80" fmla="*/ 14 w 183"/>
                  <a:gd name="T81" fmla="*/ 8 h 221"/>
                  <a:gd name="T82" fmla="*/ 61 w 183"/>
                  <a:gd name="T83" fmla="*/ 49 h 221"/>
                  <a:gd name="T84" fmla="*/ 64 w 183"/>
                  <a:gd name="T85" fmla="*/ 51 h 221"/>
                  <a:gd name="T86" fmla="*/ 66 w 183"/>
                  <a:gd name="T87" fmla="*/ 50 h 221"/>
                  <a:gd name="T88" fmla="*/ 68 w 183"/>
                  <a:gd name="T89" fmla="*/ 45 h 221"/>
                  <a:gd name="T90" fmla="*/ 14 w 183"/>
                  <a:gd name="T91" fmla="*/ 0 h 221"/>
                  <a:gd name="T92" fmla="*/ 3 w 183"/>
                  <a:gd name="T93" fmla="*/ 5 h 221"/>
                  <a:gd name="T94" fmla="*/ 1 w 183"/>
                  <a:gd name="T95" fmla="*/ 16 h 221"/>
                  <a:gd name="T96" fmla="*/ 29 w 183"/>
                  <a:gd name="T97" fmla="*/ 43 h 221"/>
                  <a:gd name="T98" fmla="*/ 12 w 183"/>
                  <a:gd name="T99" fmla="*/ 78 h 221"/>
                  <a:gd name="T100" fmla="*/ 11 w 183"/>
                  <a:gd name="T101" fmla="*/ 91 h 221"/>
                  <a:gd name="T102" fmla="*/ 62 w 183"/>
                  <a:gd name="T103" fmla="*/ 212 h 221"/>
                  <a:gd name="T104" fmla="*/ 75 w 183"/>
                  <a:gd name="T105" fmla="*/ 221 h 221"/>
                  <a:gd name="T106" fmla="*/ 81 w 183"/>
                  <a:gd name="T107" fmla="*/ 220 h 221"/>
                  <a:gd name="T108" fmla="*/ 174 w 183"/>
                  <a:gd name="T109" fmla="*/ 182 h 221"/>
                  <a:gd name="T110" fmla="*/ 182 w 183"/>
                  <a:gd name="T111" fmla="*/ 174 h 221"/>
                  <a:gd name="T112" fmla="*/ 182 w 183"/>
                  <a:gd name="T113" fmla="*/ 16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3" h="221">
                    <a:moveTo>
                      <a:pt x="146" y="150"/>
                    </a:moveTo>
                    <a:cubicBezTo>
                      <a:pt x="144" y="154"/>
                      <a:pt x="140" y="158"/>
                      <a:pt x="135" y="160"/>
                    </a:cubicBezTo>
                    <a:cubicBezTo>
                      <a:pt x="133" y="161"/>
                      <a:pt x="130" y="162"/>
                      <a:pt x="128" y="162"/>
                    </a:cubicBezTo>
                    <a:cubicBezTo>
                      <a:pt x="125" y="162"/>
                      <a:pt x="123" y="161"/>
                      <a:pt x="120" y="160"/>
                    </a:cubicBezTo>
                    <a:cubicBezTo>
                      <a:pt x="115" y="158"/>
                      <a:pt x="112" y="154"/>
                      <a:pt x="110" y="150"/>
                    </a:cubicBezTo>
                    <a:cubicBezTo>
                      <a:pt x="108" y="145"/>
                      <a:pt x="108" y="139"/>
                      <a:pt x="110" y="135"/>
                    </a:cubicBezTo>
                    <a:cubicBezTo>
                      <a:pt x="112" y="130"/>
                      <a:pt x="115" y="126"/>
                      <a:pt x="120" y="124"/>
                    </a:cubicBezTo>
                    <a:cubicBezTo>
                      <a:pt x="130" y="120"/>
                      <a:pt x="141" y="125"/>
                      <a:pt x="146" y="135"/>
                    </a:cubicBezTo>
                    <a:cubicBezTo>
                      <a:pt x="148" y="139"/>
                      <a:pt x="148" y="145"/>
                      <a:pt x="146" y="150"/>
                    </a:cubicBezTo>
                    <a:moveTo>
                      <a:pt x="81" y="177"/>
                    </a:moveTo>
                    <a:cubicBezTo>
                      <a:pt x="80" y="177"/>
                      <a:pt x="79" y="177"/>
                      <a:pt x="78" y="177"/>
                    </a:cubicBezTo>
                    <a:cubicBezTo>
                      <a:pt x="74" y="175"/>
                      <a:pt x="73" y="171"/>
                      <a:pt x="74" y="167"/>
                    </a:cubicBezTo>
                    <a:cubicBezTo>
                      <a:pt x="108" y="87"/>
                      <a:pt x="108" y="87"/>
                      <a:pt x="108" y="87"/>
                    </a:cubicBezTo>
                    <a:cubicBezTo>
                      <a:pt x="109" y="83"/>
                      <a:pt x="114" y="81"/>
                      <a:pt x="117" y="83"/>
                    </a:cubicBezTo>
                    <a:cubicBezTo>
                      <a:pt x="121" y="84"/>
                      <a:pt x="123" y="88"/>
                      <a:pt x="121" y="92"/>
                    </a:cubicBezTo>
                    <a:cubicBezTo>
                      <a:pt x="88" y="173"/>
                      <a:pt x="88" y="173"/>
                      <a:pt x="88" y="173"/>
                    </a:cubicBezTo>
                    <a:cubicBezTo>
                      <a:pt x="87" y="176"/>
                      <a:pt x="84" y="177"/>
                      <a:pt x="81" y="177"/>
                    </a:cubicBezTo>
                    <a:moveTo>
                      <a:pt x="50" y="125"/>
                    </a:moveTo>
                    <a:cubicBezTo>
                      <a:pt x="48" y="120"/>
                      <a:pt x="48" y="115"/>
                      <a:pt x="50" y="110"/>
                    </a:cubicBezTo>
                    <a:cubicBezTo>
                      <a:pt x="52" y="105"/>
                      <a:pt x="56" y="101"/>
                      <a:pt x="60" y="99"/>
                    </a:cubicBezTo>
                    <a:cubicBezTo>
                      <a:pt x="65" y="97"/>
                      <a:pt x="71" y="97"/>
                      <a:pt x="75" y="99"/>
                    </a:cubicBezTo>
                    <a:cubicBezTo>
                      <a:pt x="80" y="101"/>
                      <a:pt x="84" y="105"/>
                      <a:pt x="86" y="110"/>
                    </a:cubicBezTo>
                    <a:cubicBezTo>
                      <a:pt x="88" y="115"/>
                      <a:pt x="88" y="120"/>
                      <a:pt x="86" y="125"/>
                    </a:cubicBezTo>
                    <a:cubicBezTo>
                      <a:pt x="84" y="130"/>
                      <a:pt x="80" y="133"/>
                      <a:pt x="75" y="135"/>
                    </a:cubicBezTo>
                    <a:cubicBezTo>
                      <a:pt x="73" y="136"/>
                      <a:pt x="70" y="137"/>
                      <a:pt x="68" y="137"/>
                    </a:cubicBezTo>
                    <a:cubicBezTo>
                      <a:pt x="60" y="137"/>
                      <a:pt x="53" y="132"/>
                      <a:pt x="50" y="125"/>
                    </a:cubicBezTo>
                    <a:moveTo>
                      <a:pt x="182" y="162"/>
                    </a:moveTo>
                    <a:cubicBezTo>
                      <a:pt x="131" y="41"/>
                      <a:pt x="131" y="41"/>
                      <a:pt x="131" y="41"/>
                    </a:cubicBezTo>
                    <a:cubicBezTo>
                      <a:pt x="130" y="37"/>
                      <a:pt x="126" y="34"/>
                      <a:pt x="122" y="33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4" y="10"/>
                      <a:pt x="49" y="11"/>
                      <a:pt x="45" y="14"/>
                    </a:cubicBezTo>
                    <a:cubicBezTo>
                      <a:pt x="54" y="22"/>
                      <a:pt x="62" y="32"/>
                      <a:pt x="68" y="41"/>
                    </a:cubicBezTo>
                    <a:cubicBezTo>
                      <a:pt x="72" y="41"/>
                      <a:pt x="76" y="44"/>
                      <a:pt x="78" y="48"/>
                    </a:cubicBezTo>
                    <a:cubicBezTo>
                      <a:pt x="80" y="55"/>
                      <a:pt x="77" y="62"/>
                      <a:pt x="71" y="65"/>
                    </a:cubicBezTo>
                    <a:cubicBezTo>
                      <a:pt x="64" y="68"/>
                      <a:pt x="57" y="64"/>
                      <a:pt x="54" y="58"/>
                    </a:cubicBezTo>
                    <a:cubicBezTo>
                      <a:pt x="53" y="54"/>
                      <a:pt x="53" y="49"/>
                      <a:pt x="56" y="46"/>
                    </a:cubicBezTo>
                    <a:cubicBezTo>
                      <a:pt x="51" y="39"/>
                      <a:pt x="44" y="32"/>
                      <a:pt x="38" y="2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0" y="28"/>
                      <a:pt x="10" y="20"/>
                      <a:pt x="9" y="14"/>
                    </a:cubicBezTo>
                    <a:cubicBezTo>
                      <a:pt x="8" y="12"/>
                      <a:pt x="9" y="11"/>
                      <a:pt x="9" y="10"/>
                    </a:cubicBezTo>
                    <a:cubicBezTo>
                      <a:pt x="10" y="9"/>
                      <a:pt x="11" y="8"/>
                      <a:pt x="14" y="8"/>
                    </a:cubicBezTo>
                    <a:cubicBezTo>
                      <a:pt x="26" y="9"/>
                      <a:pt x="50" y="32"/>
                      <a:pt x="61" y="49"/>
                    </a:cubicBezTo>
                    <a:cubicBezTo>
                      <a:pt x="61" y="50"/>
                      <a:pt x="63" y="51"/>
                      <a:pt x="64" y="51"/>
                    </a:cubicBezTo>
                    <a:cubicBezTo>
                      <a:pt x="65" y="51"/>
                      <a:pt x="66" y="51"/>
                      <a:pt x="66" y="50"/>
                    </a:cubicBezTo>
                    <a:cubicBezTo>
                      <a:pt x="68" y="49"/>
                      <a:pt x="69" y="47"/>
                      <a:pt x="68" y="45"/>
                    </a:cubicBezTo>
                    <a:cubicBezTo>
                      <a:pt x="57" y="27"/>
                      <a:pt x="31" y="1"/>
                      <a:pt x="14" y="0"/>
                    </a:cubicBezTo>
                    <a:cubicBezTo>
                      <a:pt x="9" y="0"/>
                      <a:pt x="6" y="2"/>
                      <a:pt x="3" y="5"/>
                    </a:cubicBezTo>
                    <a:cubicBezTo>
                      <a:pt x="1" y="8"/>
                      <a:pt x="0" y="12"/>
                      <a:pt x="1" y="16"/>
                    </a:cubicBezTo>
                    <a:cubicBezTo>
                      <a:pt x="4" y="27"/>
                      <a:pt x="21" y="38"/>
                      <a:pt x="29" y="43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82"/>
                      <a:pt x="10" y="87"/>
                      <a:pt x="11" y="91"/>
                    </a:cubicBezTo>
                    <a:cubicBezTo>
                      <a:pt x="62" y="212"/>
                      <a:pt x="62" y="212"/>
                      <a:pt x="62" y="212"/>
                    </a:cubicBezTo>
                    <a:cubicBezTo>
                      <a:pt x="64" y="218"/>
                      <a:pt x="69" y="221"/>
                      <a:pt x="75" y="221"/>
                    </a:cubicBezTo>
                    <a:cubicBezTo>
                      <a:pt x="77" y="221"/>
                      <a:pt x="79" y="221"/>
                      <a:pt x="81" y="22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7" y="180"/>
                      <a:pt x="180" y="177"/>
                      <a:pt x="182" y="174"/>
                    </a:cubicBezTo>
                    <a:cubicBezTo>
                      <a:pt x="183" y="170"/>
                      <a:pt x="183" y="166"/>
                      <a:pt x="182" y="1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971F9D8-251C-E16E-1242-129FD8BD5DEE}"/>
                </a:ext>
              </a:extLst>
            </p:cNvPr>
            <p:cNvSpPr txBox="1"/>
            <p:nvPr/>
          </p:nvSpPr>
          <p:spPr>
            <a:xfrm>
              <a:off x="1835998" y="7702836"/>
              <a:ext cx="1159410" cy="575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Myriad Pro Light" panose="020B0403030403020204" pitchFamily="34" charset="0"/>
                </a:rPr>
                <a:t>Discount Program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746F25C-819B-1D88-0F22-CE5AA1ABF505}"/>
              </a:ext>
            </a:extLst>
          </p:cNvPr>
          <p:cNvGrpSpPr/>
          <p:nvPr/>
        </p:nvGrpSpPr>
        <p:grpSpPr>
          <a:xfrm>
            <a:off x="683847" y="4219191"/>
            <a:ext cx="1626217" cy="725112"/>
            <a:chOff x="3205810" y="7550837"/>
            <a:chExt cx="2026249" cy="903482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E6FF786-D9EC-EFCD-555F-275B90ABE8EC}"/>
                </a:ext>
              </a:extLst>
            </p:cNvPr>
            <p:cNvSpPr/>
            <p:nvPr/>
          </p:nvSpPr>
          <p:spPr>
            <a:xfrm>
              <a:off x="3205810" y="7550837"/>
              <a:ext cx="903481" cy="903482"/>
            </a:xfrm>
            <a:prstGeom prst="ellipse">
              <a:avLst/>
            </a:prstGeom>
            <a:solidFill>
              <a:srgbClr val="005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63" name="Group 86">
              <a:extLst>
                <a:ext uri="{FF2B5EF4-FFF2-40B4-BE49-F238E27FC236}">
                  <a16:creationId xmlns:a16="http://schemas.microsoft.com/office/drawing/2014/main" id="{728FD395-3788-29B0-F3DC-E07A2FBB989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61126" y="7736855"/>
              <a:ext cx="392851" cy="540822"/>
              <a:chOff x="6993" y="3221"/>
              <a:chExt cx="377" cy="519"/>
            </a:xfrm>
          </p:grpSpPr>
          <p:sp>
            <p:nvSpPr>
              <p:cNvPr id="165" name="AutoShape 85">
                <a:extLst>
                  <a:ext uri="{FF2B5EF4-FFF2-40B4-BE49-F238E27FC236}">
                    <a16:creationId xmlns:a16="http://schemas.microsoft.com/office/drawing/2014/main" id="{1FB56516-24E4-F313-7670-564AB87AA43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993" y="3221"/>
                <a:ext cx="377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87">
                <a:extLst>
                  <a:ext uri="{FF2B5EF4-FFF2-40B4-BE49-F238E27FC236}">
                    <a16:creationId xmlns:a16="http://schemas.microsoft.com/office/drawing/2014/main" id="{8DFE3DA2-1932-FF23-C707-5A45B5C345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93" y="3223"/>
                <a:ext cx="377" cy="519"/>
              </a:xfrm>
              <a:custGeom>
                <a:avLst/>
                <a:gdLst>
                  <a:gd name="T0" fmla="*/ 122 w 156"/>
                  <a:gd name="T1" fmla="*/ 10 h 216"/>
                  <a:gd name="T2" fmla="*/ 122 w 156"/>
                  <a:gd name="T3" fmla="*/ 31 h 216"/>
                  <a:gd name="T4" fmla="*/ 144 w 156"/>
                  <a:gd name="T5" fmla="*/ 10 h 216"/>
                  <a:gd name="T6" fmla="*/ 122 w 156"/>
                  <a:gd name="T7" fmla="*/ 10 h 216"/>
                  <a:gd name="T8" fmla="*/ 55 w 156"/>
                  <a:gd name="T9" fmla="*/ 103 h 216"/>
                  <a:gd name="T10" fmla="*/ 45 w 156"/>
                  <a:gd name="T11" fmla="*/ 127 h 216"/>
                  <a:gd name="T12" fmla="*/ 55 w 156"/>
                  <a:gd name="T13" fmla="*/ 150 h 216"/>
                  <a:gd name="T14" fmla="*/ 101 w 156"/>
                  <a:gd name="T15" fmla="*/ 150 h 216"/>
                  <a:gd name="T16" fmla="*/ 111 w 156"/>
                  <a:gd name="T17" fmla="*/ 127 h 216"/>
                  <a:gd name="T18" fmla="*/ 101 w 156"/>
                  <a:gd name="T19" fmla="*/ 103 h 216"/>
                  <a:gd name="T20" fmla="*/ 108 w 156"/>
                  <a:gd name="T21" fmla="*/ 97 h 216"/>
                  <a:gd name="T22" fmla="*/ 117 w 156"/>
                  <a:gd name="T23" fmla="*/ 111 h 216"/>
                  <a:gd name="T24" fmla="*/ 121 w 156"/>
                  <a:gd name="T25" fmla="*/ 114 h 216"/>
                  <a:gd name="T26" fmla="*/ 125 w 156"/>
                  <a:gd name="T27" fmla="*/ 109 h 216"/>
                  <a:gd name="T28" fmla="*/ 125 w 156"/>
                  <a:gd name="T29" fmla="*/ 144 h 216"/>
                  <a:gd name="T30" fmla="*/ 121 w 156"/>
                  <a:gd name="T31" fmla="*/ 139 h 216"/>
                  <a:gd name="T32" fmla="*/ 117 w 156"/>
                  <a:gd name="T33" fmla="*/ 142 h 216"/>
                  <a:gd name="T34" fmla="*/ 48 w 156"/>
                  <a:gd name="T35" fmla="*/ 156 h 216"/>
                  <a:gd name="T36" fmla="*/ 36 w 156"/>
                  <a:gd name="T37" fmla="*/ 127 h 216"/>
                  <a:gd name="T38" fmla="*/ 36 w 156"/>
                  <a:gd name="T39" fmla="*/ 127 h 216"/>
                  <a:gd name="T40" fmla="*/ 108 w 156"/>
                  <a:gd name="T41" fmla="*/ 97 h 216"/>
                  <a:gd name="T42" fmla="*/ 69 w 156"/>
                  <a:gd name="T43" fmla="*/ 8 h 216"/>
                  <a:gd name="T44" fmla="*/ 110 w 156"/>
                  <a:gd name="T45" fmla="*/ 23 h 216"/>
                  <a:gd name="T46" fmla="*/ 69 w 156"/>
                  <a:gd name="T47" fmla="*/ 8 h 216"/>
                  <a:gd name="T48" fmla="*/ 0 w 156"/>
                  <a:gd name="T49" fmla="*/ 40 h 216"/>
                  <a:gd name="T50" fmla="*/ 55 w 156"/>
                  <a:gd name="T51" fmla="*/ 40 h 216"/>
                  <a:gd name="T52" fmla="*/ 0 w 156"/>
                  <a:gd name="T53" fmla="*/ 14 h 216"/>
                  <a:gd name="T54" fmla="*/ 156 w 156"/>
                  <a:gd name="T55" fmla="*/ 46 h 216"/>
                  <a:gd name="T56" fmla="*/ 156 w 156"/>
                  <a:gd name="T57" fmla="*/ 205 h 216"/>
                  <a:gd name="T58" fmla="*/ 10 w 156"/>
                  <a:gd name="T59" fmla="*/ 216 h 216"/>
                  <a:gd name="T60" fmla="*/ 0 w 156"/>
                  <a:gd name="T61" fmla="*/ 46 h 216"/>
                  <a:gd name="T62" fmla="*/ 10 w 156"/>
                  <a:gd name="T63" fmla="*/ 0 h 216"/>
                  <a:gd name="T64" fmla="*/ 156 w 156"/>
                  <a:gd name="T65" fmla="*/ 10 h 216"/>
                  <a:gd name="T66" fmla="*/ 61 w 156"/>
                  <a:gd name="T67" fmla="*/ 40 h 216"/>
                  <a:gd name="T68" fmla="*/ 61 w 156"/>
                  <a:gd name="T69" fmla="*/ 8 h 216"/>
                  <a:gd name="T70" fmla="*/ 0 w 156"/>
                  <a:gd name="T71" fmla="*/ 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" h="216">
                    <a:moveTo>
                      <a:pt x="122" y="10"/>
                    </a:move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16" y="16"/>
                      <a:pt x="116" y="25"/>
                      <a:pt x="122" y="31"/>
                    </a:cubicBezTo>
                    <a:cubicBezTo>
                      <a:pt x="128" y="38"/>
                      <a:pt x="138" y="38"/>
                      <a:pt x="144" y="31"/>
                    </a:cubicBezTo>
                    <a:cubicBezTo>
                      <a:pt x="150" y="25"/>
                      <a:pt x="150" y="16"/>
                      <a:pt x="144" y="10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38" y="3"/>
                      <a:pt x="128" y="3"/>
                      <a:pt x="122" y="10"/>
                    </a:cubicBezTo>
                    <a:moveTo>
                      <a:pt x="55" y="103"/>
                    </a:moveTo>
                    <a:cubicBezTo>
                      <a:pt x="55" y="103"/>
                      <a:pt x="55" y="103"/>
                      <a:pt x="55" y="103"/>
                    </a:cubicBezTo>
                    <a:cubicBezTo>
                      <a:pt x="49" y="109"/>
                      <a:pt x="45" y="117"/>
                      <a:pt x="45" y="127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45" y="136"/>
                      <a:pt x="49" y="144"/>
                      <a:pt x="55" y="150"/>
                    </a:cubicBezTo>
                    <a:cubicBezTo>
                      <a:pt x="55" y="150"/>
                      <a:pt x="55" y="150"/>
                      <a:pt x="55" y="150"/>
                    </a:cubicBezTo>
                    <a:cubicBezTo>
                      <a:pt x="67" y="162"/>
                      <a:pt x="88" y="162"/>
                      <a:pt x="101" y="150"/>
                    </a:cubicBezTo>
                    <a:cubicBezTo>
                      <a:pt x="107" y="144"/>
                      <a:pt x="111" y="136"/>
                      <a:pt x="111" y="127"/>
                    </a:cubicBezTo>
                    <a:cubicBezTo>
                      <a:pt x="111" y="127"/>
                      <a:pt x="111" y="127"/>
                      <a:pt x="111" y="127"/>
                    </a:cubicBezTo>
                    <a:cubicBezTo>
                      <a:pt x="111" y="127"/>
                      <a:pt x="111" y="127"/>
                      <a:pt x="111" y="127"/>
                    </a:cubicBezTo>
                    <a:cubicBezTo>
                      <a:pt x="111" y="117"/>
                      <a:pt x="107" y="109"/>
                      <a:pt x="101" y="103"/>
                    </a:cubicBezTo>
                    <a:cubicBezTo>
                      <a:pt x="88" y="91"/>
                      <a:pt x="68" y="91"/>
                      <a:pt x="55" y="103"/>
                    </a:cubicBezTo>
                    <a:moveTo>
                      <a:pt x="108" y="97"/>
                    </a:moveTo>
                    <a:cubicBezTo>
                      <a:pt x="108" y="97"/>
                      <a:pt x="108" y="97"/>
                      <a:pt x="108" y="97"/>
                    </a:cubicBezTo>
                    <a:cubicBezTo>
                      <a:pt x="112" y="101"/>
                      <a:pt x="115" y="106"/>
                      <a:pt x="117" y="111"/>
                    </a:cubicBezTo>
                    <a:cubicBezTo>
                      <a:pt x="118" y="113"/>
                      <a:pt x="119" y="114"/>
                      <a:pt x="121" y="114"/>
                    </a:cubicBezTo>
                    <a:cubicBezTo>
                      <a:pt x="121" y="114"/>
                      <a:pt x="121" y="114"/>
                      <a:pt x="121" y="114"/>
                    </a:cubicBezTo>
                    <a:cubicBezTo>
                      <a:pt x="123" y="114"/>
                      <a:pt x="124" y="113"/>
                      <a:pt x="125" y="112"/>
                    </a:cubicBezTo>
                    <a:cubicBezTo>
                      <a:pt x="125" y="111"/>
                      <a:pt x="125" y="110"/>
                      <a:pt x="125" y="109"/>
                    </a:cubicBezTo>
                    <a:cubicBezTo>
                      <a:pt x="107" y="58"/>
                      <a:pt x="27" y="70"/>
                      <a:pt x="27" y="127"/>
                    </a:cubicBezTo>
                    <a:cubicBezTo>
                      <a:pt x="27" y="183"/>
                      <a:pt x="106" y="195"/>
                      <a:pt x="125" y="144"/>
                    </a:cubicBezTo>
                    <a:cubicBezTo>
                      <a:pt x="125" y="143"/>
                      <a:pt x="125" y="142"/>
                      <a:pt x="125" y="141"/>
                    </a:cubicBezTo>
                    <a:cubicBezTo>
                      <a:pt x="124" y="140"/>
                      <a:pt x="123" y="139"/>
                      <a:pt x="121" y="139"/>
                    </a:cubicBezTo>
                    <a:cubicBezTo>
                      <a:pt x="121" y="139"/>
                      <a:pt x="121" y="139"/>
                      <a:pt x="121" y="139"/>
                    </a:cubicBezTo>
                    <a:cubicBezTo>
                      <a:pt x="119" y="139"/>
                      <a:pt x="118" y="140"/>
                      <a:pt x="117" y="142"/>
                    </a:cubicBezTo>
                    <a:cubicBezTo>
                      <a:pt x="115" y="147"/>
                      <a:pt x="112" y="152"/>
                      <a:pt x="108" y="156"/>
                    </a:cubicBezTo>
                    <a:cubicBezTo>
                      <a:pt x="91" y="173"/>
                      <a:pt x="65" y="173"/>
                      <a:pt x="48" y="156"/>
                    </a:cubicBezTo>
                    <a:cubicBezTo>
                      <a:pt x="48" y="156"/>
                      <a:pt x="48" y="156"/>
                      <a:pt x="48" y="156"/>
                    </a:cubicBezTo>
                    <a:cubicBezTo>
                      <a:pt x="40" y="149"/>
                      <a:pt x="36" y="138"/>
                      <a:pt x="36" y="127"/>
                    </a:cubicBezTo>
                    <a:cubicBezTo>
                      <a:pt x="36" y="127"/>
                      <a:pt x="36" y="127"/>
                      <a:pt x="36" y="127"/>
                    </a:cubicBezTo>
                    <a:cubicBezTo>
                      <a:pt x="36" y="127"/>
                      <a:pt x="36" y="127"/>
                      <a:pt x="36" y="127"/>
                    </a:cubicBezTo>
                    <a:cubicBezTo>
                      <a:pt x="36" y="115"/>
                      <a:pt x="40" y="104"/>
                      <a:pt x="48" y="97"/>
                    </a:cubicBezTo>
                    <a:cubicBezTo>
                      <a:pt x="65" y="80"/>
                      <a:pt x="91" y="80"/>
                      <a:pt x="108" y="97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110" y="23"/>
                      <a:pt x="110" y="23"/>
                      <a:pt x="110" y="23"/>
                    </a:cubicBezTo>
                    <a:cubicBezTo>
                      <a:pt x="110" y="8"/>
                      <a:pt x="110" y="8"/>
                      <a:pt x="110" y="8"/>
                    </a:cubicBezTo>
                    <a:lnTo>
                      <a:pt x="69" y="8"/>
                    </a:lnTo>
                    <a:close/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0" y="40"/>
                    </a:lnTo>
                    <a:close/>
                    <a:moveTo>
                      <a:pt x="156" y="46"/>
                    </a:moveTo>
                    <a:cubicBezTo>
                      <a:pt x="156" y="46"/>
                      <a:pt x="156" y="46"/>
                      <a:pt x="156" y="46"/>
                    </a:cubicBezTo>
                    <a:cubicBezTo>
                      <a:pt x="156" y="205"/>
                      <a:pt x="156" y="205"/>
                      <a:pt x="156" y="205"/>
                    </a:cubicBezTo>
                    <a:cubicBezTo>
                      <a:pt x="156" y="211"/>
                      <a:pt x="151" y="216"/>
                      <a:pt x="146" y="216"/>
                    </a:cubicBezTo>
                    <a:cubicBezTo>
                      <a:pt x="10" y="216"/>
                      <a:pt x="10" y="216"/>
                      <a:pt x="10" y="216"/>
                    </a:cubicBezTo>
                    <a:cubicBezTo>
                      <a:pt x="4" y="216"/>
                      <a:pt x="0" y="211"/>
                      <a:pt x="0" y="205"/>
                    </a:cubicBezTo>
                    <a:cubicBezTo>
                      <a:pt x="0" y="46"/>
                      <a:pt x="0" y="46"/>
                      <a:pt x="0" y="46"/>
                    </a:cubicBezTo>
                    <a:lnTo>
                      <a:pt x="156" y="46"/>
                    </a:lnTo>
                    <a:close/>
                    <a:moveTo>
                      <a:pt x="10" y="0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151" y="0"/>
                      <a:pt x="156" y="4"/>
                      <a:pt x="156" y="10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3"/>
                      <a:pt x="5" y="0"/>
                      <a:pt x="1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7" name="Oval 88">
                <a:extLst>
                  <a:ext uri="{FF2B5EF4-FFF2-40B4-BE49-F238E27FC236}">
                    <a16:creationId xmlns:a16="http://schemas.microsoft.com/office/drawing/2014/main" id="{400FE42A-F73B-CC8E-82AE-243B6BE32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0" y="3250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05989582-5B0F-C252-D785-C34ECB426EF8}"/>
                </a:ext>
              </a:extLst>
            </p:cNvPr>
            <p:cNvSpPr txBox="1"/>
            <p:nvPr/>
          </p:nvSpPr>
          <p:spPr>
            <a:xfrm>
              <a:off x="4199057" y="7702836"/>
              <a:ext cx="1033002" cy="575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Myriad Pro Light" panose="020B0403030403020204" pitchFamily="34" charset="0"/>
                </a:rPr>
                <a:t>Home Warranty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F732617-C169-C242-C0FC-32D5D5A86C9D}"/>
              </a:ext>
            </a:extLst>
          </p:cNvPr>
          <p:cNvGrpSpPr/>
          <p:nvPr/>
        </p:nvGrpSpPr>
        <p:grpSpPr>
          <a:xfrm>
            <a:off x="5241737" y="2456264"/>
            <a:ext cx="1844963" cy="713214"/>
            <a:chOff x="3180464" y="3953052"/>
            <a:chExt cx="2298803" cy="888657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B5C65480-4027-8D81-8070-D28302593257}"/>
                </a:ext>
              </a:extLst>
            </p:cNvPr>
            <p:cNvSpPr/>
            <p:nvPr/>
          </p:nvSpPr>
          <p:spPr>
            <a:xfrm>
              <a:off x="3180464" y="3953052"/>
              <a:ext cx="888657" cy="888657"/>
            </a:xfrm>
            <a:prstGeom prst="ellipse">
              <a:avLst/>
            </a:prstGeom>
            <a:solidFill>
              <a:srgbClr val="005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C94BBE65-7F8D-24AB-C1FB-082C2ED58F54}"/>
                </a:ext>
              </a:extLst>
            </p:cNvPr>
            <p:cNvSpPr txBox="1"/>
            <p:nvPr/>
          </p:nvSpPr>
          <p:spPr>
            <a:xfrm>
              <a:off x="4199057" y="4105920"/>
              <a:ext cx="1280210" cy="575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Myriad Pro Light" panose="020B0403030403020204" pitchFamily="34" charset="0"/>
                </a:rPr>
                <a:t>Medicare Advantage</a:t>
              </a:r>
            </a:p>
          </p:txBody>
        </p:sp>
        <p:grpSp>
          <p:nvGrpSpPr>
            <p:cNvPr id="171" name="Group 46">
              <a:extLst>
                <a:ext uri="{FF2B5EF4-FFF2-40B4-BE49-F238E27FC236}">
                  <a16:creationId xmlns:a16="http://schemas.microsoft.com/office/drawing/2014/main" id="{3E604F54-7F5F-12BC-7FD9-BBE31936B6E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58490" y="4146984"/>
              <a:ext cx="660455" cy="504992"/>
              <a:chOff x="4067" y="1828"/>
              <a:chExt cx="633" cy="484"/>
            </a:xfrm>
          </p:grpSpPr>
          <p:sp>
            <p:nvSpPr>
              <p:cNvPr id="172" name="AutoShape 45">
                <a:extLst>
                  <a:ext uri="{FF2B5EF4-FFF2-40B4-BE49-F238E27FC236}">
                    <a16:creationId xmlns:a16="http://schemas.microsoft.com/office/drawing/2014/main" id="{BFBA4057-C73E-343F-2A76-BCF7FFE48FA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067" y="1828"/>
                <a:ext cx="633" cy="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47">
                <a:extLst>
                  <a:ext uri="{FF2B5EF4-FFF2-40B4-BE49-F238E27FC236}">
                    <a16:creationId xmlns:a16="http://schemas.microsoft.com/office/drawing/2014/main" id="{CF66FE9B-8D96-2B5F-A0AB-D50DAC335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1826"/>
                <a:ext cx="454" cy="484"/>
              </a:xfrm>
              <a:custGeom>
                <a:avLst/>
                <a:gdLst>
                  <a:gd name="T0" fmla="*/ 80 w 189"/>
                  <a:gd name="T1" fmla="*/ 140 h 201"/>
                  <a:gd name="T2" fmla="*/ 80 w 189"/>
                  <a:gd name="T3" fmla="*/ 140 h 201"/>
                  <a:gd name="T4" fmla="*/ 76 w 189"/>
                  <a:gd name="T5" fmla="*/ 128 h 201"/>
                  <a:gd name="T6" fmla="*/ 84 w 189"/>
                  <a:gd name="T7" fmla="*/ 117 h 201"/>
                  <a:gd name="T8" fmla="*/ 85 w 189"/>
                  <a:gd name="T9" fmla="*/ 117 h 201"/>
                  <a:gd name="T10" fmla="*/ 101 w 189"/>
                  <a:gd name="T11" fmla="*/ 110 h 201"/>
                  <a:gd name="T12" fmla="*/ 114 w 189"/>
                  <a:gd name="T13" fmla="*/ 102 h 201"/>
                  <a:gd name="T14" fmla="*/ 122 w 189"/>
                  <a:gd name="T15" fmla="*/ 99 h 201"/>
                  <a:gd name="T16" fmla="*/ 135 w 189"/>
                  <a:gd name="T17" fmla="*/ 108 h 201"/>
                  <a:gd name="T18" fmla="*/ 143 w 189"/>
                  <a:gd name="T19" fmla="*/ 127 h 201"/>
                  <a:gd name="T20" fmla="*/ 158 w 189"/>
                  <a:gd name="T21" fmla="*/ 104 h 201"/>
                  <a:gd name="T22" fmla="*/ 189 w 189"/>
                  <a:gd name="T23" fmla="*/ 64 h 201"/>
                  <a:gd name="T24" fmla="*/ 137 w 189"/>
                  <a:gd name="T25" fmla="*/ 64 h 201"/>
                  <a:gd name="T26" fmla="*/ 137 w 189"/>
                  <a:gd name="T27" fmla="*/ 10 h 201"/>
                  <a:gd name="T28" fmla="*/ 126 w 189"/>
                  <a:gd name="T29" fmla="*/ 0 h 201"/>
                  <a:gd name="T30" fmla="*/ 74 w 189"/>
                  <a:gd name="T31" fmla="*/ 0 h 201"/>
                  <a:gd name="T32" fmla="*/ 64 w 189"/>
                  <a:gd name="T33" fmla="*/ 10 h 201"/>
                  <a:gd name="T34" fmla="*/ 64 w 189"/>
                  <a:gd name="T35" fmla="*/ 64 h 201"/>
                  <a:gd name="T36" fmla="*/ 10 w 189"/>
                  <a:gd name="T37" fmla="*/ 64 h 201"/>
                  <a:gd name="T38" fmla="*/ 0 w 189"/>
                  <a:gd name="T39" fmla="*/ 75 h 201"/>
                  <a:gd name="T40" fmla="*/ 0 w 189"/>
                  <a:gd name="T41" fmla="*/ 88 h 201"/>
                  <a:gd name="T42" fmla="*/ 0 w 189"/>
                  <a:gd name="T43" fmla="*/ 114 h 201"/>
                  <a:gd name="T44" fmla="*/ 0 w 189"/>
                  <a:gd name="T45" fmla="*/ 127 h 201"/>
                  <a:gd name="T46" fmla="*/ 10 w 189"/>
                  <a:gd name="T47" fmla="*/ 137 h 201"/>
                  <a:gd name="T48" fmla="*/ 64 w 189"/>
                  <a:gd name="T49" fmla="*/ 137 h 201"/>
                  <a:gd name="T50" fmla="*/ 64 w 189"/>
                  <a:gd name="T51" fmla="*/ 191 h 201"/>
                  <a:gd name="T52" fmla="*/ 74 w 189"/>
                  <a:gd name="T53" fmla="*/ 201 h 201"/>
                  <a:gd name="T54" fmla="*/ 126 w 189"/>
                  <a:gd name="T55" fmla="*/ 201 h 201"/>
                  <a:gd name="T56" fmla="*/ 126 w 189"/>
                  <a:gd name="T57" fmla="*/ 201 h 201"/>
                  <a:gd name="T58" fmla="*/ 80 w 189"/>
                  <a:gd name="T59" fmla="*/ 141 h 201"/>
                  <a:gd name="T60" fmla="*/ 80 w 189"/>
                  <a:gd name="T61" fmla="*/ 14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9" h="201">
                    <a:moveTo>
                      <a:pt x="80" y="140"/>
                    </a:moveTo>
                    <a:cubicBezTo>
                      <a:pt x="80" y="140"/>
                      <a:pt x="80" y="140"/>
                      <a:pt x="80" y="140"/>
                    </a:cubicBezTo>
                    <a:cubicBezTo>
                      <a:pt x="77" y="137"/>
                      <a:pt x="75" y="132"/>
                      <a:pt x="76" y="128"/>
                    </a:cubicBezTo>
                    <a:cubicBezTo>
                      <a:pt x="77" y="123"/>
                      <a:pt x="80" y="119"/>
                      <a:pt x="84" y="117"/>
                    </a:cubicBezTo>
                    <a:cubicBezTo>
                      <a:pt x="85" y="117"/>
                      <a:pt x="85" y="117"/>
                      <a:pt x="85" y="117"/>
                    </a:cubicBezTo>
                    <a:cubicBezTo>
                      <a:pt x="85" y="117"/>
                      <a:pt x="93" y="113"/>
                      <a:pt x="101" y="110"/>
                    </a:cubicBezTo>
                    <a:cubicBezTo>
                      <a:pt x="108" y="106"/>
                      <a:pt x="113" y="102"/>
                      <a:pt x="114" y="102"/>
                    </a:cubicBezTo>
                    <a:cubicBezTo>
                      <a:pt x="116" y="100"/>
                      <a:pt x="119" y="99"/>
                      <a:pt x="122" y="99"/>
                    </a:cubicBezTo>
                    <a:cubicBezTo>
                      <a:pt x="128" y="99"/>
                      <a:pt x="133" y="102"/>
                      <a:pt x="135" y="108"/>
                    </a:cubicBezTo>
                    <a:cubicBezTo>
                      <a:pt x="143" y="127"/>
                      <a:pt x="143" y="127"/>
                      <a:pt x="143" y="127"/>
                    </a:cubicBezTo>
                    <a:cubicBezTo>
                      <a:pt x="147" y="120"/>
                      <a:pt x="152" y="112"/>
                      <a:pt x="158" y="104"/>
                    </a:cubicBezTo>
                    <a:cubicBezTo>
                      <a:pt x="167" y="92"/>
                      <a:pt x="177" y="78"/>
                      <a:pt x="189" y="64"/>
                    </a:cubicBezTo>
                    <a:cubicBezTo>
                      <a:pt x="137" y="64"/>
                      <a:pt x="137" y="64"/>
                      <a:pt x="137" y="64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7" y="5"/>
                      <a:pt x="132" y="0"/>
                      <a:pt x="126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69" y="0"/>
                      <a:pt x="64" y="5"/>
                      <a:pt x="64" y="10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4" y="64"/>
                      <a:pt x="0" y="69"/>
                      <a:pt x="0" y="7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2"/>
                      <a:pt x="4" y="137"/>
                      <a:pt x="10" y="137"/>
                    </a:cubicBezTo>
                    <a:cubicBezTo>
                      <a:pt x="64" y="137"/>
                      <a:pt x="64" y="137"/>
                      <a:pt x="64" y="137"/>
                    </a:cubicBezTo>
                    <a:cubicBezTo>
                      <a:pt x="64" y="191"/>
                      <a:pt x="64" y="191"/>
                      <a:pt x="64" y="191"/>
                    </a:cubicBezTo>
                    <a:cubicBezTo>
                      <a:pt x="64" y="196"/>
                      <a:pt x="69" y="201"/>
                      <a:pt x="74" y="201"/>
                    </a:cubicBezTo>
                    <a:cubicBezTo>
                      <a:pt x="126" y="201"/>
                      <a:pt x="126" y="201"/>
                      <a:pt x="126" y="201"/>
                    </a:cubicBezTo>
                    <a:cubicBezTo>
                      <a:pt x="126" y="201"/>
                      <a:pt x="126" y="201"/>
                      <a:pt x="126" y="201"/>
                    </a:cubicBezTo>
                    <a:cubicBezTo>
                      <a:pt x="109" y="171"/>
                      <a:pt x="80" y="141"/>
                      <a:pt x="80" y="141"/>
                    </a:cubicBezTo>
                    <a:lnTo>
                      <a:pt x="80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174" name="Freeform 48">
                <a:extLst>
                  <a:ext uri="{FF2B5EF4-FFF2-40B4-BE49-F238E27FC236}">
                    <a16:creationId xmlns:a16="http://schemas.microsoft.com/office/drawing/2014/main" id="{DE4B5BD5-A068-157F-78F6-AF9B37A45D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64" y="1895"/>
                <a:ext cx="438" cy="415"/>
              </a:xfrm>
              <a:custGeom>
                <a:avLst/>
                <a:gdLst>
                  <a:gd name="T0" fmla="*/ 176 w 183"/>
                  <a:gd name="T1" fmla="*/ 43 h 172"/>
                  <a:gd name="T2" fmla="*/ 176 w 183"/>
                  <a:gd name="T3" fmla="*/ 43 h 172"/>
                  <a:gd name="T4" fmla="*/ 132 w 183"/>
                  <a:gd name="T5" fmla="*/ 76 h 172"/>
                  <a:gd name="T6" fmla="*/ 57 w 183"/>
                  <a:gd name="T7" fmla="*/ 166 h 172"/>
                  <a:gd name="T8" fmla="*/ 56 w 183"/>
                  <a:gd name="T9" fmla="*/ 166 h 172"/>
                  <a:gd name="T10" fmla="*/ 55 w 183"/>
                  <a:gd name="T11" fmla="*/ 166 h 172"/>
                  <a:gd name="T12" fmla="*/ 7 w 183"/>
                  <a:gd name="T13" fmla="*/ 102 h 172"/>
                  <a:gd name="T14" fmla="*/ 7 w 183"/>
                  <a:gd name="T15" fmla="*/ 101 h 172"/>
                  <a:gd name="T16" fmla="*/ 7 w 183"/>
                  <a:gd name="T17" fmla="*/ 101 h 172"/>
                  <a:gd name="T18" fmla="*/ 24 w 183"/>
                  <a:gd name="T19" fmla="*/ 93 h 172"/>
                  <a:gd name="T20" fmla="*/ 39 w 183"/>
                  <a:gd name="T21" fmla="*/ 84 h 172"/>
                  <a:gd name="T22" fmla="*/ 39 w 183"/>
                  <a:gd name="T23" fmla="*/ 84 h 172"/>
                  <a:gd name="T24" fmla="*/ 40 w 183"/>
                  <a:gd name="T25" fmla="*/ 84 h 172"/>
                  <a:gd name="T26" fmla="*/ 57 w 183"/>
                  <a:gd name="T27" fmla="*/ 127 h 172"/>
                  <a:gd name="T28" fmla="*/ 58 w 183"/>
                  <a:gd name="T29" fmla="*/ 127 h 172"/>
                  <a:gd name="T30" fmla="*/ 58 w 183"/>
                  <a:gd name="T31" fmla="*/ 127 h 172"/>
                  <a:gd name="T32" fmla="*/ 86 w 183"/>
                  <a:gd name="T33" fmla="*/ 83 h 172"/>
                  <a:gd name="T34" fmla="*/ 156 w 183"/>
                  <a:gd name="T35" fmla="*/ 6 h 172"/>
                  <a:gd name="T36" fmla="*/ 156 w 183"/>
                  <a:gd name="T37" fmla="*/ 6 h 172"/>
                  <a:gd name="T38" fmla="*/ 157 w 183"/>
                  <a:gd name="T39" fmla="*/ 6 h 172"/>
                  <a:gd name="T40" fmla="*/ 176 w 183"/>
                  <a:gd name="T41" fmla="*/ 42 h 172"/>
                  <a:gd name="T42" fmla="*/ 176 w 183"/>
                  <a:gd name="T43" fmla="*/ 43 h 172"/>
                  <a:gd name="T44" fmla="*/ 181 w 183"/>
                  <a:gd name="T45" fmla="*/ 39 h 172"/>
                  <a:gd name="T46" fmla="*/ 162 w 183"/>
                  <a:gd name="T47" fmla="*/ 4 h 172"/>
                  <a:gd name="T48" fmla="*/ 156 w 183"/>
                  <a:gd name="T49" fmla="*/ 0 h 172"/>
                  <a:gd name="T50" fmla="*/ 152 w 183"/>
                  <a:gd name="T51" fmla="*/ 1 h 172"/>
                  <a:gd name="T52" fmla="*/ 81 w 183"/>
                  <a:gd name="T53" fmla="*/ 80 h 172"/>
                  <a:gd name="T54" fmla="*/ 59 w 183"/>
                  <a:gd name="T55" fmla="*/ 114 h 172"/>
                  <a:gd name="T56" fmla="*/ 45 w 183"/>
                  <a:gd name="T57" fmla="*/ 82 h 172"/>
                  <a:gd name="T58" fmla="*/ 39 w 183"/>
                  <a:gd name="T59" fmla="*/ 77 h 172"/>
                  <a:gd name="T60" fmla="*/ 36 w 183"/>
                  <a:gd name="T61" fmla="*/ 78 h 172"/>
                  <a:gd name="T62" fmla="*/ 36 w 183"/>
                  <a:gd name="T63" fmla="*/ 78 h 172"/>
                  <a:gd name="T64" fmla="*/ 35 w 183"/>
                  <a:gd name="T65" fmla="*/ 79 h 172"/>
                  <a:gd name="T66" fmla="*/ 21 w 183"/>
                  <a:gd name="T67" fmla="*/ 87 h 172"/>
                  <a:gd name="T68" fmla="*/ 5 w 183"/>
                  <a:gd name="T69" fmla="*/ 95 h 172"/>
                  <a:gd name="T70" fmla="*/ 4 w 183"/>
                  <a:gd name="T71" fmla="*/ 95 h 172"/>
                  <a:gd name="T72" fmla="*/ 4 w 183"/>
                  <a:gd name="T73" fmla="*/ 96 h 172"/>
                  <a:gd name="T74" fmla="*/ 1 w 183"/>
                  <a:gd name="T75" fmla="*/ 100 h 172"/>
                  <a:gd name="T76" fmla="*/ 3 w 183"/>
                  <a:gd name="T77" fmla="*/ 106 h 172"/>
                  <a:gd name="T78" fmla="*/ 3 w 183"/>
                  <a:gd name="T79" fmla="*/ 106 h 172"/>
                  <a:gd name="T80" fmla="*/ 50 w 183"/>
                  <a:gd name="T81" fmla="*/ 169 h 172"/>
                  <a:gd name="T82" fmla="*/ 56 w 183"/>
                  <a:gd name="T83" fmla="*/ 172 h 172"/>
                  <a:gd name="T84" fmla="*/ 62 w 183"/>
                  <a:gd name="T85" fmla="*/ 169 h 172"/>
                  <a:gd name="T86" fmla="*/ 136 w 183"/>
                  <a:gd name="T87" fmla="*/ 81 h 172"/>
                  <a:gd name="T88" fmla="*/ 179 w 183"/>
                  <a:gd name="T89" fmla="*/ 49 h 172"/>
                  <a:gd name="T90" fmla="*/ 182 w 183"/>
                  <a:gd name="T91" fmla="*/ 44 h 172"/>
                  <a:gd name="T92" fmla="*/ 181 w 183"/>
                  <a:gd name="T93" fmla="*/ 3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3" h="172">
                    <a:moveTo>
                      <a:pt x="176" y="43"/>
                    </a:move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57" y="55"/>
                      <a:pt x="132" y="76"/>
                    </a:cubicBezTo>
                    <a:cubicBezTo>
                      <a:pt x="110" y="95"/>
                      <a:pt x="79" y="127"/>
                      <a:pt x="57" y="166"/>
                    </a:cubicBezTo>
                    <a:cubicBezTo>
                      <a:pt x="57" y="166"/>
                      <a:pt x="56" y="166"/>
                      <a:pt x="56" y="166"/>
                    </a:cubicBezTo>
                    <a:cubicBezTo>
                      <a:pt x="56" y="166"/>
                      <a:pt x="56" y="166"/>
                      <a:pt x="55" y="166"/>
                    </a:cubicBezTo>
                    <a:cubicBezTo>
                      <a:pt x="37" y="133"/>
                      <a:pt x="7" y="102"/>
                      <a:pt x="7" y="102"/>
                    </a:cubicBezTo>
                    <a:cubicBezTo>
                      <a:pt x="7" y="102"/>
                      <a:pt x="7" y="101"/>
                      <a:pt x="7" y="101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7" y="101"/>
                      <a:pt x="16" y="97"/>
                      <a:pt x="24" y="93"/>
                    </a:cubicBezTo>
                    <a:cubicBezTo>
                      <a:pt x="33" y="88"/>
                      <a:pt x="39" y="84"/>
                      <a:pt x="39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0" y="84"/>
                      <a:pt x="40" y="84"/>
                    </a:cubicBezTo>
                    <a:cubicBezTo>
                      <a:pt x="57" y="127"/>
                      <a:pt x="57" y="127"/>
                      <a:pt x="57" y="127"/>
                    </a:cubicBezTo>
                    <a:cubicBezTo>
                      <a:pt x="57" y="127"/>
                      <a:pt x="57" y="127"/>
                      <a:pt x="58" y="127"/>
                    </a:cubicBezTo>
                    <a:cubicBezTo>
                      <a:pt x="58" y="127"/>
                      <a:pt x="58" y="127"/>
                      <a:pt x="58" y="127"/>
                    </a:cubicBezTo>
                    <a:cubicBezTo>
                      <a:pt x="62" y="121"/>
                      <a:pt x="72" y="103"/>
                      <a:pt x="86" y="83"/>
                    </a:cubicBezTo>
                    <a:cubicBezTo>
                      <a:pt x="103" y="60"/>
                      <a:pt x="128" y="27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56" y="6"/>
                      <a:pt x="156" y="6"/>
                      <a:pt x="157" y="6"/>
                    </a:cubicBezTo>
                    <a:cubicBezTo>
                      <a:pt x="164" y="25"/>
                      <a:pt x="176" y="42"/>
                      <a:pt x="176" y="42"/>
                    </a:cubicBezTo>
                    <a:cubicBezTo>
                      <a:pt x="176" y="43"/>
                      <a:pt x="176" y="43"/>
                      <a:pt x="176" y="43"/>
                    </a:cubicBezTo>
                    <a:moveTo>
                      <a:pt x="181" y="39"/>
                    </a:moveTo>
                    <a:cubicBezTo>
                      <a:pt x="181" y="39"/>
                      <a:pt x="169" y="21"/>
                      <a:pt x="162" y="4"/>
                    </a:cubicBezTo>
                    <a:cubicBezTo>
                      <a:pt x="161" y="1"/>
                      <a:pt x="159" y="0"/>
                      <a:pt x="156" y="0"/>
                    </a:cubicBezTo>
                    <a:cubicBezTo>
                      <a:pt x="154" y="0"/>
                      <a:pt x="153" y="0"/>
                      <a:pt x="152" y="1"/>
                    </a:cubicBezTo>
                    <a:cubicBezTo>
                      <a:pt x="124" y="23"/>
                      <a:pt x="98" y="56"/>
                      <a:pt x="81" y="80"/>
                    </a:cubicBezTo>
                    <a:cubicBezTo>
                      <a:pt x="72" y="93"/>
                      <a:pt x="64" y="106"/>
                      <a:pt x="59" y="114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79"/>
                      <a:pt x="42" y="77"/>
                      <a:pt x="39" y="77"/>
                    </a:cubicBezTo>
                    <a:cubicBezTo>
                      <a:pt x="38" y="77"/>
                      <a:pt x="37" y="78"/>
                      <a:pt x="36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5" y="79"/>
                      <a:pt x="35" y="79"/>
                      <a:pt x="35" y="79"/>
                    </a:cubicBezTo>
                    <a:cubicBezTo>
                      <a:pt x="35" y="79"/>
                      <a:pt x="29" y="83"/>
                      <a:pt x="21" y="87"/>
                    </a:cubicBezTo>
                    <a:cubicBezTo>
                      <a:pt x="13" y="91"/>
                      <a:pt x="5" y="95"/>
                      <a:pt x="5" y="95"/>
                    </a:cubicBezTo>
                    <a:cubicBezTo>
                      <a:pt x="4" y="95"/>
                      <a:pt x="4" y="95"/>
                      <a:pt x="4" y="95"/>
                    </a:cubicBezTo>
                    <a:cubicBezTo>
                      <a:pt x="4" y="96"/>
                      <a:pt x="4" y="96"/>
                      <a:pt x="4" y="96"/>
                    </a:cubicBezTo>
                    <a:cubicBezTo>
                      <a:pt x="2" y="97"/>
                      <a:pt x="1" y="98"/>
                      <a:pt x="1" y="100"/>
                    </a:cubicBezTo>
                    <a:cubicBezTo>
                      <a:pt x="0" y="102"/>
                      <a:pt x="1" y="105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7"/>
                      <a:pt x="32" y="137"/>
                      <a:pt x="50" y="169"/>
                    </a:cubicBezTo>
                    <a:cubicBezTo>
                      <a:pt x="51" y="171"/>
                      <a:pt x="54" y="172"/>
                      <a:pt x="56" y="172"/>
                    </a:cubicBezTo>
                    <a:cubicBezTo>
                      <a:pt x="59" y="172"/>
                      <a:pt x="61" y="171"/>
                      <a:pt x="62" y="169"/>
                    </a:cubicBezTo>
                    <a:cubicBezTo>
                      <a:pt x="84" y="130"/>
                      <a:pt x="114" y="100"/>
                      <a:pt x="136" y="81"/>
                    </a:cubicBezTo>
                    <a:cubicBezTo>
                      <a:pt x="160" y="60"/>
                      <a:pt x="179" y="49"/>
                      <a:pt x="179" y="49"/>
                    </a:cubicBezTo>
                    <a:cubicBezTo>
                      <a:pt x="181" y="48"/>
                      <a:pt x="182" y="46"/>
                      <a:pt x="182" y="44"/>
                    </a:cubicBezTo>
                    <a:cubicBezTo>
                      <a:pt x="183" y="42"/>
                      <a:pt x="182" y="40"/>
                      <a:pt x="181" y="3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27DFC32-8963-5E04-0AD9-DD6DE856AE25}"/>
              </a:ext>
            </a:extLst>
          </p:cNvPr>
          <p:cNvGrpSpPr/>
          <p:nvPr/>
        </p:nvGrpSpPr>
        <p:grpSpPr>
          <a:xfrm>
            <a:off x="5241737" y="3357752"/>
            <a:ext cx="2118402" cy="713214"/>
            <a:chOff x="5504771" y="5105547"/>
            <a:chExt cx="2639506" cy="888657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BE7FCCB2-C649-2A0C-FB44-4A0CE0DE5757}"/>
                </a:ext>
              </a:extLst>
            </p:cNvPr>
            <p:cNvSpPr/>
            <p:nvPr/>
          </p:nvSpPr>
          <p:spPr>
            <a:xfrm>
              <a:off x="5504771" y="5105547"/>
              <a:ext cx="888657" cy="888657"/>
            </a:xfrm>
            <a:prstGeom prst="ellipse">
              <a:avLst/>
            </a:prstGeom>
            <a:solidFill>
              <a:srgbClr val="005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B272461A-CAAD-1BFC-0297-88D18AE22D30}"/>
                </a:ext>
              </a:extLst>
            </p:cNvPr>
            <p:cNvSpPr txBox="1"/>
            <p:nvPr/>
          </p:nvSpPr>
          <p:spPr>
            <a:xfrm>
              <a:off x="6502766" y="5182542"/>
              <a:ext cx="1641511" cy="80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Myriad Pro Light" panose="020B0403030403020204" pitchFamily="34" charset="0"/>
                </a:rPr>
                <a:t>Aflac’s Supplemental Insurance</a:t>
              </a:r>
            </a:p>
          </p:txBody>
        </p:sp>
        <p:grpSp>
          <p:nvGrpSpPr>
            <p:cNvPr id="185" name="Group 69">
              <a:extLst>
                <a:ext uri="{FF2B5EF4-FFF2-40B4-BE49-F238E27FC236}">
                  <a16:creationId xmlns:a16="http://schemas.microsoft.com/office/drawing/2014/main" id="{D08FEDBC-5E5C-2AB4-4664-ADAD065DD2E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68021" y="5265965"/>
              <a:ext cx="556118" cy="497689"/>
              <a:chOff x="5079" y="2535"/>
              <a:chExt cx="533" cy="477"/>
            </a:xfrm>
          </p:grpSpPr>
          <p:sp>
            <p:nvSpPr>
              <p:cNvPr id="186" name="AutoShape 68">
                <a:extLst>
                  <a:ext uri="{FF2B5EF4-FFF2-40B4-BE49-F238E27FC236}">
                    <a16:creationId xmlns:a16="http://schemas.microsoft.com/office/drawing/2014/main" id="{124D9694-8D98-FF96-1DB8-134DE1FA8B5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079" y="2535"/>
                <a:ext cx="533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70">
                <a:extLst>
                  <a:ext uri="{FF2B5EF4-FFF2-40B4-BE49-F238E27FC236}">
                    <a16:creationId xmlns:a16="http://schemas.microsoft.com/office/drawing/2014/main" id="{E52C3815-0E68-6E9C-DA30-E97C0B0DE3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9" y="2535"/>
                <a:ext cx="531" cy="477"/>
              </a:xfrm>
              <a:custGeom>
                <a:avLst/>
                <a:gdLst>
                  <a:gd name="T0" fmla="*/ 187 w 221"/>
                  <a:gd name="T1" fmla="*/ 142 h 198"/>
                  <a:gd name="T2" fmla="*/ 132 w 221"/>
                  <a:gd name="T3" fmla="*/ 49 h 198"/>
                  <a:gd name="T4" fmla="*/ 111 w 221"/>
                  <a:gd name="T5" fmla="*/ 26 h 198"/>
                  <a:gd name="T6" fmla="*/ 90 w 221"/>
                  <a:gd name="T7" fmla="*/ 49 h 198"/>
                  <a:gd name="T8" fmla="*/ 34 w 221"/>
                  <a:gd name="T9" fmla="*/ 142 h 198"/>
                  <a:gd name="T10" fmla="*/ 24 w 221"/>
                  <a:gd name="T11" fmla="*/ 167 h 198"/>
                  <a:gd name="T12" fmla="*/ 46 w 221"/>
                  <a:gd name="T13" fmla="*/ 178 h 198"/>
                  <a:gd name="T14" fmla="*/ 175 w 221"/>
                  <a:gd name="T15" fmla="*/ 178 h 198"/>
                  <a:gd name="T16" fmla="*/ 197 w 221"/>
                  <a:gd name="T17" fmla="*/ 167 h 198"/>
                  <a:gd name="T18" fmla="*/ 187 w 221"/>
                  <a:gd name="T19" fmla="*/ 142 h 198"/>
                  <a:gd name="T20" fmla="*/ 215 w 221"/>
                  <a:gd name="T21" fmla="*/ 146 h 198"/>
                  <a:gd name="T22" fmla="*/ 221 w 221"/>
                  <a:gd name="T23" fmla="*/ 167 h 198"/>
                  <a:gd name="T24" fmla="*/ 213 w 221"/>
                  <a:gd name="T25" fmla="*/ 189 h 198"/>
                  <a:gd name="T26" fmla="*/ 192 w 221"/>
                  <a:gd name="T27" fmla="*/ 198 h 198"/>
                  <a:gd name="T28" fmla="*/ 29 w 221"/>
                  <a:gd name="T29" fmla="*/ 198 h 198"/>
                  <a:gd name="T30" fmla="*/ 9 w 221"/>
                  <a:gd name="T31" fmla="*/ 189 h 198"/>
                  <a:gd name="T32" fmla="*/ 0 w 221"/>
                  <a:gd name="T33" fmla="*/ 167 h 198"/>
                  <a:gd name="T34" fmla="*/ 6 w 221"/>
                  <a:gd name="T35" fmla="*/ 146 h 198"/>
                  <a:gd name="T36" fmla="*/ 82 w 221"/>
                  <a:gd name="T37" fmla="*/ 18 h 198"/>
                  <a:gd name="T38" fmla="*/ 111 w 221"/>
                  <a:gd name="T39" fmla="*/ 0 h 198"/>
                  <a:gd name="T40" fmla="*/ 140 w 221"/>
                  <a:gd name="T41" fmla="*/ 18 h 198"/>
                  <a:gd name="T42" fmla="*/ 215 w 221"/>
                  <a:gd name="T43" fmla="*/ 14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1" h="198">
                    <a:moveTo>
                      <a:pt x="187" y="142"/>
                    </a:moveTo>
                    <a:cubicBezTo>
                      <a:pt x="132" y="49"/>
                      <a:pt x="132" y="49"/>
                      <a:pt x="132" y="49"/>
                    </a:cubicBezTo>
                    <a:cubicBezTo>
                      <a:pt x="123" y="34"/>
                      <a:pt x="116" y="26"/>
                      <a:pt x="111" y="26"/>
                    </a:cubicBezTo>
                    <a:cubicBezTo>
                      <a:pt x="105" y="26"/>
                      <a:pt x="98" y="34"/>
                      <a:pt x="90" y="49"/>
                    </a:cubicBezTo>
                    <a:cubicBezTo>
                      <a:pt x="34" y="142"/>
                      <a:pt x="34" y="142"/>
                      <a:pt x="34" y="142"/>
                    </a:cubicBezTo>
                    <a:cubicBezTo>
                      <a:pt x="28" y="153"/>
                      <a:pt x="24" y="161"/>
                      <a:pt x="24" y="167"/>
                    </a:cubicBezTo>
                    <a:cubicBezTo>
                      <a:pt x="24" y="174"/>
                      <a:pt x="32" y="178"/>
                      <a:pt x="46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90" y="178"/>
                      <a:pt x="197" y="174"/>
                      <a:pt x="197" y="167"/>
                    </a:cubicBezTo>
                    <a:cubicBezTo>
                      <a:pt x="197" y="161"/>
                      <a:pt x="194" y="153"/>
                      <a:pt x="187" y="142"/>
                    </a:cubicBezTo>
                    <a:moveTo>
                      <a:pt x="215" y="146"/>
                    </a:moveTo>
                    <a:cubicBezTo>
                      <a:pt x="219" y="153"/>
                      <a:pt x="221" y="160"/>
                      <a:pt x="221" y="167"/>
                    </a:cubicBezTo>
                    <a:cubicBezTo>
                      <a:pt x="221" y="176"/>
                      <a:pt x="218" y="183"/>
                      <a:pt x="213" y="189"/>
                    </a:cubicBezTo>
                    <a:cubicBezTo>
                      <a:pt x="207" y="195"/>
                      <a:pt x="200" y="198"/>
                      <a:pt x="192" y="198"/>
                    </a:cubicBezTo>
                    <a:cubicBezTo>
                      <a:pt x="29" y="198"/>
                      <a:pt x="29" y="198"/>
                      <a:pt x="29" y="198"/>
                    </a:cubicBezTo>
                    <a:cubicBezTo>
                      <a:pt x="21" y="198"/>
                      <a:pt x="14" y="195"/>
                      <a:pt x="9" y="189"/>
                    </a:cubicBezTo>
                    <a:cubicBezTo>
                      <a:pt x="3" y="183"/>
                      <a:pt x="0" y="176"/>
                      <a:pt x="0" y="167"/>
                    </a:cubicBezTo>
                    <a:cubicBezTo>
                      <a:pt x="0" y="160"/>
                      <a:pt x="2" y="153"/>
                      <a:pt x="6" y="146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9" y="6"/>
                      <a:pt x="99" y="0"/>
                      <a:pt x="111" y="0"/>
                    </a:cubicBezTo>
                    <a:cubicBezTo>
                      <a:pt x="123" y="0"/>
                      <a:pt x="132" y="6"/>
                      <a:pt x="140" y="18"/>
                    </a:cubicBezTo>
                    <a:lnTo>
                      <a:pt x="215" y="1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8" name="Freeform 71">
                <a:extLst>
                  <a:ext uri="{FF2B5EF4-FFF2-40B4-BE49-F238E27FC236}">
                    <a16:creationId xmlns:a16="http://schemas.microsoft.com/office/drawing/2014/main" id="{9427B54E-4E1F-AA9A-5622-BF21556E06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19" y="2704"/>
                <a:ext cx="50" cy="224"/>
              </a:xfrm>
              <a:custGeom>
                <a:avLst/>
                <a:gdLst>
                  <a:gd name="T0" fmla="*/ 21 w 21"/>
                  <a:gd name="T1" fmla="*/ 13 h 93"/>
                  <a:gd name="T2" fmla="*/ 18 w 21"/>
                  <a:gd name="T3" fmla="*/ 56 h 93"/>
                  <a:gd name="T4" fmla="*/ 12 w 21"/>
                  <a:gd name="T5" fmla="*/ 68 h 93"/>
                  <a:gd name="T6" fmla="*/ 8 w 21"/>
                  <a:gd name="T7" fmla="*/ 68 h 93"/>
                  <a:gd name="T8" fmla="*/ 5 w 21"/>
                  <a:gd name="T9" fmla="*/ 64 h 93"/>
                  <a:gd name="T10" fmla="*/ 4 w 21"/>
                  <a:gd name="T11" fmla="*/ 59 h 93"/>
                  <a:gd name="T12" fmla="*/ 3 w 21"/>
                  <a:gd name="T13" fmla="*/ 12 h 93"/>
                  <a:gd name="T14" fmla="*/ 9 w 21"/>
                  <a:gd name="T15" fmla="*/ 1 h 93"/>
                  <a:gd name="T16" fmla="*/ 16 w 21"/>
                  <a:gd name="T17" fmla="*/ 1 h 93"/>
                  <a:gd name="T18" fmla="*/ 20 w 21"/>
                  <a:gd name="T19" fmla="*/ 6 h 93"/>
                  <a:gd name="T20" fmla="*/ 21 w 21"/>
                  <a:gd name="T21" fmla="*/ 13 h 93"/>
                  <a:gd name="T22" fmla="*/ 7 w 21"/>
                  <a:gd name="T23" fmla="*/ 74 h 93"/>
                  <a:gd name="T24" fmla="*/ 15 w 21"/>
                  <a:gd name="T25" fmla="*/ 75 h 93"/>
                  <a:gd name="T26" fmla="*/ 19 w 21"/>
                  <a:gd name="T27" fmla="*/ 80 h 93"/>
                  <a:gd name="T28" fmla="*/ 18 w 21"/>
                  <a:gd name="T29" fmla="*/ 87 h 93"/>
                  <a:gd name="T30" fmla="*/ 13 w 21"/>
                  <a:gd name="T31" fmla="*/ 92 h 93"/>
                  <a:gd name="T32" fmla="*/ 6 w 21"/>
                  <a:gd name="T33" fmla="*/ 91 h 93"/>
                  <a:gd name="T34" fmla="*/ 1 w 21"/>
                  <a:gd name="T35" fmla="*/ 86 h 93"/>
                  <a:gd name="T36" fmla="*/ 2 w 21"/>
                  <a:gd name="T37" fmla="*/ 79 h 93"/>
                  <a:gd name="T38" fmla="*/ 7 w 21"/>
                  <a:gd name="T39" fmla="*/ 7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93">
                    <a:moveTo>
                      <a:pt x="21" y="13"/>
                    </a:move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63"/>
                      <a:pt x="16" y="67"/>
                      <a:pt x="12" y="68"/>
                    </a:cubicBezTo>
                    <a:cubicBezTo>
                      <a:pt x="11" y="69"/>
                      <a:pt x="9" y="69"/>
                      <a:pt x="8" y="68"/>
                    </a:cubicBezTo>
                    <a:cubicBezTo>
                      <a:pt x="6" y="67"/>
                      <a:pt x="5" y="66"/>
                      <a:pt x="5" y="64"/>
                    </a:cubicBezTo>
                    <a:cubicBezTo>
                      <a:pt x="4" y="63"/>
                      <a:pt x="4" y="61"/>
                      <a:pt x="4" y="5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6"/>
                      <a:pt x="5" y="2"/>
                      <a:pt x="9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8" y="2"/>
                      <a:pt x="20" y="4"/>
                      <a:pt x="20" y="6"/>
                    </a:cubicBezTo>
                    <a:cubicBezTo>
                      <a:pt x="21" y="7"/>
                      <a:pt x="21" y="10"/>
                      <a:pt x="21" y="13"/>
                    </a:cubicBezTo>
                    <a:moveTo>
                      <a:pt x="7" y="74"/>
                    </a:moveTo>
                    <a:cubicBezTo>
                      <a:pt x="10" y="73"/>
                      <a:pt x="12" y="73"/>
                      <a:pt x="15" y="75"/>
                    </a:cubicBezTo>
                    <a:cubicBezTo>
                      <a:pt x="17" y="76"/>
                      <a:pt x="18" y="78"/>
                      <a:pt x="19" y="80"/>
                    </a:cubicBezTo>
                    <a:cubicBezTo>
                      <a:pt x="20" y="83"/>
                      <a:pt x="20" y="85"/>
                      <a:pt x="18" y="87"/>
                    </a:cubicBezTo>
                    <a:cubicBezTo>
                      <a:pt x="17" y="90"/>
                      <a:pt x="15" y="91"/>
                      <a:pt x="13" y="92"/>
                    </a:cubicBezTo>
                    <a:cubicBezTo>
                      <a:pt x="10" y="93"/>
                      <a:pt x="8" y="92"/>
                      <a:pt x="6" y="91"/>
                    </a:cubicBezTo>
                    <a:cubicBezTo>
                      <a:pt x="4" y="90"/>
                      <a:pt x="2" y="88"/>
                      <a:pt x="1" y="86"/>
                    </a:cubicBezTo>
                    <a:cubicBezTo>
                      <a:pt x="0" y="83"/>
                      <a:pt x="1" y="81"/>
                      <a:pt x="2" y="79"/>
                    </a:cubicBezTo>
                    <a:cubicBezTo>
                      <a:pt x="3" y="76"/>
                      <a:pt x="5" y="75"/>
                      <a:pt x="7" y="7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91593D0-9985-F06B-CA4A-50EEDB6E0063}"/>
              </a:ext>
            </a:extLst>
          </p:cNvPr>
          <p:cNvGrpSpPr/>
          <p:nvPr/>
        </p:nvGrpSpPr>
        <p:grpSpPr>
          <a:xfrm>
            <a:off x="5246357" y="5203600"/>
            <a:ext cx="1458792" cy="713214"/>
            <a:chOff x="5549994" y="7550837"/>
            <a:chExt cx="1817639" cy="888657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1D9E0FD8-D044-3ED2-251B-16B515CA8136}"/>
                </a:ext>
              </a:extLst>
            </p:cNvPr>
            <p:cNvSpPr/>
            <p:nvPr/>
          </p:nvSpPr>
          <p:spPr>
            <a:xfrm>
              <a:off x="5549994" y="7550837"/>
              <a:ext cx="888657" cy="888657"/>
            </a:xfrm>
            <a:prstGeom prst="ellipse">
              <a:avLst/>
            </a:prstGeom>
            <a:solidFill>
              <a:srgbClr val="005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6BC6DAF3-1DA3-C9AE-3960-CD4FE741B52C}"/>
                </a:ext>
              </a:extLst>
            </p:cNvPr>
            <p:cNvSpPr txBox="1"/>
            <p:nvPr/>
          </p:nvSpPr>
          <p:spPr>
            <a:xfrm>
              <a:off x="6502767" y="7810558"/>
              <a:ext cx="864866" cy="345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Myriad Pro Light" panose="020B0403030403020204" pitchFamily="34" charset="0"/>
                </a:rPr>
                <a:t>Life</a:t>
              </a:r>
            </a:p>
          </p:txBody>
        </p:sp>
        <p:grpSp>
          <p:nvGrpSpPr>
            <p:cNvPr id="201" name="Group 81">
              <a:extLst>
                <a:ext uri="{FF2B5EF4-FFF2-40B4-BE49-F238E27FC236}">
                  <a16:creationId xmlns:a16="http://schemas.microsoft.com/office/drawing/2014/main" id="{887EA062-1FA5-2900-8ECF-82F54C1411C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60605" y="7708603"/>
              <a:ext cx="467431" cy="570725"/>
              <a:chOff x="6958" y="2500"/>
              <a:chExt cx="448" cy="547"/>
            </a:xfrm>
          </p:grpSpPr>
          <p:sp>
            <p:nvSpPr>
              <p:cNvPr id="202" name="AutoShape 80">
                <a:extLst>
                  <a:ext uri="{FF2B5EF4-FFF2-40B4-BE49-F238E27FC236}">
                    <a16:creationId xmlns:a16="http://schemas.microsoft.com/office/drawing/2014/main" id="{789DD2F3-1A02-11F5-60B3-572F203EC5F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958" y="2500"/>
                <a:ext cx="448" cy="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82">
                <a:extLst>
                  <a:ext uri="{FF2B5EF4-FFF2-40B4-BE49-F238E27FC236}">
                    <a16:creationId xmlns:a16="http://schemas.microsoft.com/office/drawing/2014/main" id="{5C85A99F-9307-BE2F-0B27-9871A41DB5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6" y="2562"/>
                <a:ext cx="352" cy="434"/>
              </a:xfrm>
              <a:custGeom>
                <a:avLst/>
                <a:gdLst>
                  <a:gd name="T0" fmla="*/ 112 w 146"/>
                  <a:gd name="T1" fmla="*/ 99 h 181"/>
                  <a:gd name="T2" fmla="*/ 83 w 146"/>
                  <a:gd name="T3" fmla="*/ 99 h 181"/>
                  <a:gd name="T4" fmla="*/ 83 w 146"/>
                  <a:gd name="T5" fmla="*/ 128 h 181"/>
                  <a:gd name="T6" fmla="*/ 62 w 146"/>
                  <a:gd name="T7" fmla="*/ 128 h 181"/>
                  <a:gd name="T8" fmla="*/ 62 w 146"/>
                  <a:gd name="T9" fmla="*/ 99 h 181"/>
                  <a:gd name="T10" fmla="*/ 33 w 146"/>
                  <a:gd name="T11" fmla="*/ 99 h 181"/>
                  <a:gd name="T12" fmla="*/ 33 w 146"/>
                  <a:gd name="T13" fmla="*/ 78 h 181"/>
                  <a:gd name="T14" fmla="*/ 62 w 146"/>
                  <a:gd name="T15" fmla="*/ 78 h 181"/>
                  <a:gd name="T16" fmla="*/ 62 w 146"/>
                  <a:gd name="T17" fmla="*/ 49 h 181"/>
                  <a:gd name="T18" fmla="*/ 83 w 146"/>
                  <a:gd name="T19" fmla="*/ 49 h 181"/>
                  <a:gd name="T20" fmla="*/ 83 w 146"/>
                  <a:gd name="T21" fmla="*/ 78 h 181"/>
                  <a:gd name="T22" fmla="*/ 112 w 146"/>
                  <a:gd name="T23" fmla="*/ 78 h 181"/>
                  <a:gd name="T24" fmla="*/ 112 w 146"/>
                  <a:gd name="T25" fmla="*/ 99 h 181"/>
                  <a:gd name="T26" fmla="*/ 141 w 146"/>
                  <a:gd name="T27" fmla="*/ 26 h 181"/>
                  <a:gd name="T28" fmla="*/ 105 w 146"/>
                  <a:gd name="T29" fmla="*/ 18 h 181"/>
                  <a:gd name="T30" fmla="*/ 73 w 146"/>
                  <a:gd name="T31" fmla="*/ 0 h 181"/>
                  <a:gd name="T32" fmla="*/ 40 w 146"/>
                  <a:gd name="T33" fmla="*/ 18 h 181"/>
                  <a:gd name="T34" fmla="*/ 4 w 146"/>
                  <a:gd name="T35" fmla="*/ 26 h 181"/>
                  <a:gd name="T36" fmla="*/ 3 w 146"/>
                  <a:gd name="T37" fmla="*/ 35 h 181"/>
                  <a:gd name="T38" fmla="*/ 2 w 146"/>
                  <a:gd name="T39" fmla="*/ 86 h 181"/>
                  <a:gd name="T40" fmla="*/ 22 w 146"/>
                  <a:gd name="T41" fmla="*/ 141 h 181"/>
                  <a:gd name="T42" fmla="*/ 73 w 146"/>
                  <a:gd name="T43" fmla="*/ 181 h 181"/>
                  <a:gd name="T44" fmla="*/ 123 w 146"/>
                  <a:gd name="T45" fmla="*/ 141 h 181"/>
                  <a:gd name="T46" fmla="*/ 143 w 146"/>
                  <a:gd name="T47" fmla="*/ 86 h 181"/>
                  <a:gd name="T48" fmla="*/ 143 w 146"/>
                  <a:gd name="T49" fmla="*/ 35 h 181"/>
                  <a:gd name="T50" fmla="*/ 141 w 146"/>
                  <a:gd name="T51" fmla="*/ 2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81">
                    <a:moveTo>
                      <a:pt x="112" y="99"/>
                    </a:moveTo>
                    <a:cubicBezTo>
                      <a:pt x="83" y="99"/>
                      <a:pt x="83" y="99"/>
                      <a:pt x="83" y="99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62" y="128"/>
                      <a:pt x="62" y="128"/>
                      <a:pt x="62" y="128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33" y="99"/>
                      <a:pt x="33" y="99"/>
                      <a:pt x="33" y="99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83" y="49"/>
                      <a:pt x="83" y="49"/>
                      <a:pt x="83" y="49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112" y="78"/>
                      <a:pt x="112" y="78"/>
                      <a:pt x="112" y="78"/>
                    </a:cubicBezTo>
                    <a:lnTo>
                      <a:pt x="112" y="99"/>
                    </a:lnTo>
                    <a:close/>
                    <a:moveTo>
                      <a:pt x="141" y="26"/>
                    </a:moveTo>
                    <a:cubicBezTo>
                      <a:pt x="129" y="25"/>
                      <a:pt x="117" y="22"/>
                      <a:pt x="105" y="18"/>
                    </a:cubicBezTo>
                    <a:cubicBezTo>
                      <a:pt x="94" y="13"/>
                      <a:pt x="83" y="7"/>
                      <a:pt x="73" y="0"/>
                    </a:cubicBezTo>
                    <a:cubicBezTo>
                      <a:pt x="63" y="7"/>
                      <a:pt x="52" y="13"/>
                      <a:pt x="40" y="18"/>
                    </a:cubicBezTo>
                    <a:cubicBezTo>
                      <a:pt x="29" y="22"/>
                      <a:pt x="17" y="25"/>
                      <a:pt x="4" y="26"/>
                    </a:cubicBezTo>
                    <a:cubicBezTo>
                      <a:pt x="4" y="29"/>
                      <a:pt x="3" y="32"/>
                      <a:pt x="3" y="35"/>
                    </a:cubicBezTo>
                    <a:cubicBezTo>
                      <a:pt x="1" y="47"/>
                      <a:pt x="0" y="66"/>
                      <a:pt x="2" y="86"/>
                    </a:cubicBezTo>
                    <a:cubicBezTo>
                      <a:pt x="5" y="107"/>
                      <a:pt x="12" y="126"/>
                      <a:pt x="22" y="141"/>
                    </a:cubicBezTo>
                    <a:cubicBezTo>
                      <a:pt x="34" y="158"/>
                      <a:pt x="51" y="172"/>
                      <a:pt x="73" y="181"/>
                    </a:cubicBezTo>
                    <a:cubicBezTo>
                      <a:pt x="95" y="172"/>
                      <a:pt x="112" y="158"/>
                      <a:pt x="123" y="141"/>
                    </a:cubicBezTo>
                    <a:cubicBezTo>
                      <a:pt x="134" y="126"/>
                      <a:pt x="140" y="107"/>
                      <a:pt x="143" y="86"/>
                    </a:cubicBezTo>
                    <a:cubicBezTo>
                      <a:pt x="146" y="66"/>
                      <a:pt x="144" y="47"/>
                      <a:pt x="143" y="35"/>
                    </a:cubicBezTo>
                    <a:cubicBezTo>
                      <a:pt x="142" y="32"/>
                      <a:pt x="142" y="29"/>
                      <a:pt x="141" y="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4" name="Freeform 83">
                <a:extLst>
                  <a:ext uri="{FF2B5EF4-FFF2-40B4-BE49-F238E27FC236}">
                    <a16:creationId xmlns:a16="http://schemas.microsoft.com/office/drawing/2014/main" id="{28D6348E-8098-D729-8CA8-3AC971BEFD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5" y="2500"/>
                <a:ext cx="451" cy="547"/>
              </a:xfrm>
              <a:custGeom>
                <a:avLst/>
                <a:gdLst>
                  <a:gd name="T0" fmla="*/ 173 w 187"/>
                  <a:gd name="T1" fmla="*/ 113 h 228"/>
                  <a:gd name="T2" fmla="*/ 152 w 187"/>
                  <a:gd name="T3" fmla="*/ 172 h 228"/>
                  <a:gd name="T4" fmla="*/ 95 w 187"/>
                  <a:gd name="T5" fmla="*/ 216 h 228"/>
                  <a:gd name="T6" fmla="*/ 94 w 187"/>
                  <a:gd name="T7" fmla="*/ 216 h 228"/>
                  <a:gd name="T8" fmla="*/ 92 w 187"/>
                  <a:gd name="T9" fmla="*/ 216 h 228"/>
                  <a:gd name="T10" fmla="*/ 35 w 187"/>
                  <a:gd name="T11" fmla="*/ 172 h 228"/>
                  <a:gd name="T12" fmla="*/ 14 w 187"/>
                  <a:gd name="T13" fmla="*/ 113 h 228"/>
                  <a:gd name="T14" fmla="*/ 15 w 187"/>
                  <a:gd name="T15" fmla="*/ 60 h 228"/>
                  <a:gd name="T16" fmla="*/ 17 w 187"/>
                  <a:gd name="T17" fmla="*/ 47 h 228"/>
                  <a:gd name="T18" fmla="*/ 21 w 187"/>
                  <a:gd name="T19" fmla="*/ 43 h 228"/>
                  <a:gd name="T20" fmla="*/ 91 w 187"/>
                  <a:gd name="T21" fmla="*/ 16 h 228"/>
                  <a:gd name="T22" fmla="*/ 97 w 187"/>
                  <a:gd name="T23" fmla="*/ 16 h 228"/>
                  <a:gd name="T24" fmla="*/ 167 w 187"/>
                  <a:gd name="T25" fmla="*/ 43 h 228"/>
                  <a:gd name="T26" fmla="*/ 171 w 187"/>
                  <a:gd name="T27" fmla="*/ 47 h 228"/>
                  <a:gd name="T28" fmla="*/ 173 w 187"/>
                  <a:gd name="T29" fmla="*/ 60 h 228"/>
                  <a:gd name="T30" fmla="*/ 173 w 187"/>
                  <a:gd name="T31" fmla="*/ 113 h 228"/>
                  <a:gd name="T32" fmla="*/ 184 w 187"/>
                  <a:gd name="T33" fmla="*/ 59 h 228"/>
                  <a:gd name="T34" fmla="*/ 179 w 187"/>
                  <a:gd name="T35" fmla="*/ 36 h 228"/>
                  <a:gd name="T36" fmla="*/ 175 w 187"/>
                  <a:gd name="T37" fmla="*/ 32 h 228"/>
                  <a:gd name="T38" fmla="*/ 175 w 187"/>
                  <a:gd name="T39" fmla="*/ 32 h 228"/>
                  <a:gd name="T40" fmla="*/ 174 w 187"/>
                  <a:gd name="T41" fmla="*/ 32 h 228"/>
                  <a:gd name="T42" fmla="*/ 102 w 187"/>
                  <a:gd name="T43" fmla="*/ 6 h 228"/>
                  <a:gd name="T44" fmla="*/ 96 w 187"/>
                  <a:gd name="T45" fmla="*/ 2 h 228"/>
                  <a:gd name="T46" fmla="*/ 91 w 187"/>
                  <a:gd name="T47" fmla="*/ 2 h 228"/>
                  <a:gd name="T48" fmla="*/ 86 w 187"/>
                  <a:gd name="T49" fmla="*/ 6 h 228"/>
                  <a:gd name="T50" fmla="*/ 13 w 187"/>
                  <a:gd name="T51" fmla="*/ 32 h 228"/>
                  <a:gd name="T52" fmla="*/ 12 w 187"/>
                  <a:gd name="T53" fmla="*/ 32 h 228"/>
                  <a:gd name="T54" fmla="*/ 12 w 187"/>
                  <a:gd name="T55" fmla="*/ 32 h 228"/>
                  <a:gd name="T56" fmla="*/ 8 w 187"/>
                  <a:gd name="T57" fmla="*/ 36 h 228"/>
                  <a:gd name="T58" fmla="*/ 4 w 187"/>
                  <a:gd name="T59" fmla="*/ 59 h 228"/>
                  <a:gd name="T60" fmla="*/ 3 w 187"/>
                  <a:gd name="T61" fmla="*/ 114 h 228"/>
                  <a:gd name="T62" fmla="*/ 26 w 187"/>
                  <a:gd name="T63" fmla="*/ 178 h 228"/>
                  <a:gd name="T64" fmla="*/ 92 w 187"/>
                  <a:gd name="T65" fmla="*/ 228 h 228"/>
                  <a:gd name="T66" fmla="*/ 94 w 187"/>
                  <a:gd name="T67" fmla="*/ 228 h 228"/>
                  <a:gd name="T68" fmla="*/ 95 w 187"/>
                  <a:gd name="T69" fmla="*/ 228 h 228"/>
                  <a:gd name="T70" fmla="*/ 161 w 187"/>
                  <a:gd name="T71" fmla="*/ 178 h 228"/>
                  <a:gd name="T72" fmla="*/ 184 w 187"/>
                  <a:gd name="T73" fmla="*/ 114 h 228"/>
                  <a:gd name="T74" fmla="*/ 184 w 187"/>
                  <a:gd name="T75" fmla="*/ 5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7" h="228">
                    <a:moveTo>
                      <a:pt x="173" y="113"/>
                    </a:moveTo>
                    <a:cubicBezTo>
                      <a:pt x="171" y="136"/>
                      <a:pt x="163" y="156"/>
                      <a:pt x="152" y="172"/>
                    </a:cubicBezTo>
                    <a:cubicBezTo>
                      <a:pt x="139" y="192"/>
                      <a:pt x="120" y="206"/>
                      <a:pt x="95" y="216"/>
                    </a:cubicBezTo>
                    <a:cubicBezTo>
                      <a:pt x="95" y="216"/>
                      <a:pt x="94" y="216"/>
                      <a:pt x="94" y="216"/>
                    </a:cubicBezTo>
                    <a:cubicBezTo>
                      <a:pt x="93" y="216"/>
                      <a:pt x="93" y="216"/>
                      <a:pt x="92" y="216"/>
                    </a:cubicBezTo>
                    <a:cubicBezTo>
                      <a:pt x="68" y="206"/>
                      <a:pt x="49" y="192"/>
                      <a:pt x="35" y="172"/>
                    </a:cubicBezTo>
                    <a:cubicBezTo>
                      <a:pt x="24" y="156"/>
                      <a:pt x="17" y="136"/>
                      <a:pt x="14" y="113"/>
                    </a:cubicBezTo>
                    <a:cubicBezTo>
                      <a:pt x="11" y="92"/>
                      <a:pt x="13" y="73"/>
                      <a:pt x="15" y="60"/>
                    </a:cubicBezTo>
                    <a:cubicBezTo>
                      <a:pt x="15" y="56"/>
                      <a:pt x="16" y="51"/>
                      <a:pt x="17" y="47"/>
                    </a:cubicBezTo>
                    <a:cubicBezTo>
                      <a:pt x="17" y="45"/>
                      <a:pt x="19" y="43"/>
                      <a:pt x="21" y="43"/>
                    </a:cubicBezTo>
                    <a:cubicBezTo>
                      <a:pt x="47" y="41"/>
                      <a:pt x="71" y="32"/>
                      <a:pt x="91" y="16"/>
                    </a:cubicBezTo>
                    <a:cubicBezTo>
                      <a:pt x="93" y="15"/>
                      <a:pt x="95" y="15"/>
                      <a:pt x="97" y="16"/>
                    </a:cubicBezTo>
                    <a:cubicBezTo>
                      <a:pt x="117" y="32"/>
                      <a:pt x="141" y="41"/>
                      <a:pt x="167" y="43"/>
                    </a:cubicBezTo>
                    <a:cubicBezTo>
                      <a:pt x="169" y="43"/>
                      <a:pt x="170" y="45"/>
                      <a:pt x="171" y="47"/>
                    </a:cubicBezTo>
                    <a:cubicBezTo>
                      <a:pt x="172" y="51"/>
                      <a:pt x="172" y="56"/>
                      <a:pt x="173" y="60"/>
                    </a:cubicBezTo>
                    <a:cubicBezTo>
                      <a:pt x="175" y="73"/>
                      <a:pt x="176" y="92"/>
                      <a:pt x="173" y="113"/>
                    </a:cubicBezTo>
                    <a:moveTo>
                      <a:pt x="184" y="59"/>
                    </a:moveTo>
                    <a:cubicBezTo>
                      <a:pt x="182" y="45"/>
                      <a:pt x="179" y="36"/>
                      <a:pt x="179" y="36"/>
                    </a:cubicBezTo>
                    <a:cubicBezTo>
                      <a:pt x="179" y="34"/>
                      <a:pt x="177" y="32"/>
                      <a:pt x="175" y="32"/>
                    </a:cubicBezTo>
                    <a:cubicBezTo>
                      <a:pt x="175" y="32"/>
                      <a:pt x="175" y="32"/>
                      <a:pt x="175" y="32"/>
                    </a:cubicBezTo>
                    <a:cubicBezTo>
                      <a:pt x="175" y="32"/>
                      <a:pt x="174" y="32"/>
                      <a:pt x="174" y="32"/>
                    </a:cubicBezTo>
                    <a:cubicBezTo>
                      <a:pt x="148" y="32"/>
                      <a:pt x="122" y="23"/>
                      <a:pt x="102" y="6"/>
                    </a:cubicBezTo>
                    <a:cubicBezTo>
                      <a:pt x="96" y="2"/>
                      <a:pt x="96" y="2"/>
                      <a:pt x="96" y="2"/>
                    </a:cubicBezTo>
                    <a:cubicBezTo>
                      <a:pt x="95" y="0"/>
                      <a:pt x="93" y="0"/>
                      <a:pt x="91" y="2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65" y="23"/>
                      <a:pt x="40" y="32"/>
                      <a:pt x="13" y="32"/>
                    </a:cubicBezTo>
                    <a:cubicBezTo>
                      <a:pt x="13" y="32"/>
                      <a:pt x="13" y="32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32"/>
                      <a:pt x="9" y="34"/>
                      <a:pt x="8" y="36"/>
                    </a:cubicBezTo>
                    <a:cubicBezTo>
                      <a:pt x="8" y="36"/>
                      <a:pt x="6" y="45"/>
                      <a:pt x="4" y="59"/>
                    </a:cubicBezTo>
                    <a:cubicBezTo>
                      <a:pt x="2" y="72"/>
                      <a:pt x="0" y="92"/>
                      <a:pt x="3" y="114"/>
                    </a:cubicBezTo>
                    <a:cubicBezTo>
                      <a:pt x="6" y="139"/>
                      <a:pt x="14" y="160"/>
                      <a:pt x="26" y="178"/>
                    </a:cubicBezTo>
                    <a:cubicBezTo>
                      <a:pt x="41" y="201"/>
                      <a:pt x="64" y="217"/>
                      <a:pt x="92" y="228"/>
                    </a:cubicBezTo>
                    <a:cubicBezTo>
                      <a:pt x="93" y="228"/>
                      <a:pt x="93" y="228"/>
                      <a:pt x="94" y="228"/>
                    </a:cubicBezTo>
                    <a:cubicBezTo>
                      <a:pt x="94" y="228"/>
                      <a:pt x="95" y="228"/>
                      <a:pt x="95" y="228"/>
                    </a:cubicBezTo>
                    <a:cubicBezTo>
                      <a:pt x="124" y="217"/>
                      <a:pt x="146" y="201"/>
                      <a:pt x="161" y="178"/>
                    </a:cubicBezTo>
                    <a:cubicBezTo>
                      <a:pt x="174" y="160"/>
                      <a:pt x="181" y="139"/>
                      <a:pt x="184" y="114"/>
                    </a:cubicBezTo>
                    <a:cubicBezTo>
                      <a:pt x="187" y="92"/>
                      <a:pt x="186" y="72"/>
                      <a:pt x="184" y="5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FA0568F-5CC7-FEDB-2D16-A42D71F0D699}"/>
              </a:ext>
            </a:extLst>
          </p:cNvPr>
          <p:cNvGrpSpPr/>
          <p:nvPr/>
        </p:nvGrpSpPr>
        <p:grpSpPr>
          <a:xfrm>
            <a:off x="5239709" y="4224629"/>
            <a:ext cx="1708527" cy="713214"/>
            <a:chOff x="5549994" y="6292808"/>
            <a:chExt cx="2128806" cy="888657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3373328A-9E66-FCEF-D1E3-ECD7E8ED818F}"/>
                </a:ext>
              </a:extLst>
            </p:cNvPr>
            <p:cNvSpPr/>
            <p:nvPr/>
          </p:nvSpPr>
          <p:spPr>
            <a:xfrm>
              <a:off x="5549994" y="6292808"/>
              <a:ext cx="888657" cy="888657"/>
            </a:xfrm>
            <a:prstGeom prst="ellipse">
              <a:avLst/>
            </a:prstGeom>
            <a:solidFill>
              <a:srgbClr val="005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01192883-114C-938D-C12B-4C8E9A69B70A}"/>
                </a:ext>
              </a:extLst>
            </p:cNvPr>
            <p:cNvSpPr txBox="1"/>
            <p:nvPr/>
          </p:nvSpPr>
          <p:spPr>
            <a:xfrm>
              <a:off x="6502767" y="6455291"/>
              <a:ext cx="1176033" cy="575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Myriad Pro Light" panose="020B0403030403020204" pitchFamily="34" charset="0"/>
                </a:rPr>
                <a:t>Mental Wellness</a:t>
              </a:r>
            </a:p>
          </p:txBody>
        </p:sp>
        <p:grpSp>
          <p:nvGrpSpPr>
            <p:cNvPr id="208" name="Group 98">
              <a:extLst>
                <a:ext uri="{FF2B5EF4-FFF2-40B4-BE49-F238E27FC236}">
                  <a16:creationId xmlns:a16="http://schemas.microsoft.com/office/drawing/2014/main" id="{9CFF7B4E-B53B-708D-D19C-8128D69386A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39411" y="6437179"/>
              <a:ext cx="556118" cy="586376"/>
              <a:chOff x="5079" y="3178"/>
              <a:chExt cx="533" cy="562"/>
            </a:xfrm>
          </p:grpSpPr>
          <p:sp>
            <p:nvSpPr>
              <p:cNvPr id="209" name="AutoShape 97">
                <a:extLst>
                  <a:ext uri="{FF2B5EF4-FFF2-40B4-BE49-F238E27FC236}">
                    <a16:creationId xmlns:a16="http://schemas.microsoft.com/office/drawing/2014/main" id="{41815C2B-6F42-89FC-B78D-A1C913DDA20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079" y="3178"/>
                <a:ext cx="533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99">
                <a:extLst>
                  <a:ext uri="{FF2B5EF4-FFF2-40B4-BE49-F238E27FC236}">
                    <a16:creationId xmlns:a16="http://schemas.microsoft.com/office/drawing/2014/main" id="{7A068AC0-C660-FED9-89F2-B5039B09F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3351"/>
                <a:ext cx="531" cy="264"/>
              </a:xfrm>
              <a:custGeom>
                <a:avLst/>
                <a:gdLst>
                  <a:gd name="T0" fmla="*/ 221 w 221"/>
                  <a:gd name="T1" fmla="*/ 79 h 110"/>
                  <a:gd name="T2" fmla="*/ 221 w 221"/>
                  <a:gd name="T3" fmla="*/ 80 h 110"/>
                  <a:gd name="T4" fmla="*/ 202 w 221"/>
                  <a:gd name="T5" fmla="*/ 92 h 110"/>
                  <a:gd name="T6" fmla="*/ 150 w 221"/>
                  <a:gd name="T7" fmla="*/ 62 h 110"/>
                  <a:gd name="T8" fmla="*/ 148 w 221"/>
                  <a:gd name="T9" fmla="*/ 60 h 110"/>
                  <a:gd name="T10" fmla="*/ 145 w 221"/>
                  <a:gd name="T11" fmla="*/ 78 h 110"/>
                  <a:gd name="T12" fmla="*/ 144 w 221"/>
                  <a:gd name="T13" fmla="*/ 95 h 110"/>
                  <a:gd name="T14" fmla="*/ 140 w 221"/>
                  <a:gd name="T15" fmla="*/ 101 h 110"/>
                  <a:gd name="T16" fmla="*/ 82 w 221"/>
                  <a:gd name="T17" fmla="*/ 101 h 110"/>
                  <a:gd name="T18" fmla="*/ 77 w 221"/>
                  <a:gd name="T19" fmla="*/ 95 h 110"/>
                  <a:gd name="T20" fmla="*/ 75 w 221"/>
                  <a:gd name="T21" fmla="*/ 65 h 110"/>
                  <a:gd name="T22" fmla="*/ 73 w 221"/>
                  <a:gd name="T23" fmla="*/ 60 h 110"/>
                  <a:gd name="T24" fmla="*/ 71 w 221"/>
                  <a:gd name="T25" fmla="*/ 62 h 110"/>
                  <a:gd name="T26" fmla="*/ 18 w 221"/>
                  <a:gd name="T27" fmla="*/ 92 h 110"/>
                  <a:gd name="T28" fmla="*/ 0 w 221"/>
                  <a:gd name="T29" fmla="*/ 80 h 110"/>
                  <a:gd name="T30" fmla="*/ 0 w 221"/>
                  <a:gd name="T31" fmla="*/ 79 h 110"/>
                  <a:gd name="T32" fmla="*/ 25 w 221"/>
                  <a:gd name="T33" fmla="*/ 72 h 110"/>
                  <a:gd name="T34" fmla="*/ 46 w 221"/>
                  <a:gd name="T35" fmla="*/ 53 h 110"/>
                  <a:gd name="T36" fmla="*/ 56 w 221"/>
                  <a:gd name="T37" fmla="*/ 27 h 110"/>
                  <a:gd name="T38" fmla="*/ 63 w 221"/>
                  <a:gd name="T39" fmla="*/ 10 h 110"/>
                  <a:gd name="T40" fmla="*/ 78 w 221"/>
                  <a:gd name="T41" fmla="*/ 1 h 110"/>
                  <a:gd name="T42" fmla="*/ 90 w 221"/>
                  <a:gd name="T43" fmla="*/ 0 h 110"/>
                  <a:gd name="T44" fmla="*/ 132 w 221"/>
                  <a:gd name="T45" fmla="*/ 0 h 110"/>
                  <a:gd name="T46" fmla="*/ 142 w 221"/>
                  <a:gd name="T47" fmla="*/ 1 h 110"/>
                  <a:gd name="T48" fmla="*/ 161 w 221"/>
                  <a:gd name="T49" fmla="*/ 15 h 110"/>
                  <a:gd name="T50" fmla="*/ 169 w 221"/>
                  <a:gd name="T51" fmla="*/ 37 h 110"/>
                  <a:gd name="T52" fmla="*/ 176 w 221"/>
                  <a:gd name="T53" fmla="*/ 55 h 110"/>
                  <a:gd name="T54" fmla="*/ 191 w 221"/>
                  <a:gd name="T55" fmla="*/ 70 h 110"/>
                  <a:gd name="T56" fmla="*/ 214 w 221"/>
                  <a:gd name="T57" fmla="*/ 77 h 110"/>
                  <a:gd name="T58" fmla="*/ 221 w 221"/>
                  <a:gd name="T59" fmla="*/ 7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1" h="110">
                    <a:moveTo>
                      <a:pt x="221" y="79"/>
                    </a:moveTo>
                    <a:cubicBezTo>
                      <a:pt x="221" y="80"/>
                      <a:pt x="221" y="80"/>
                      <a:pt x="221" y="80"/>
                    </a:cubicBezTo>
                    <a:cubicBezTo>
                      <a:pt x="216" y="91"/>
                      <a:pt x="215" y="92"/>
                      <a:pt x="202" y="92"/>
                    </a:cubicBezTo>
                    <a:cubicBezTo>
                      <a:pt x="180" y="91"/>
                      <a:pt x="162" y="82"/>
                      <a:pt x="150" y="62"/>
                    </a:cubicBezTo>
                    <a:cubicBezTo>
                      <a:pt x="150" y="61"/>
                      <a:pt x="149" y="61"/>
                      <a:pt x="148" y="60"/>
                    </a:cubicBezTo>
                    <a:cubicBezTo>
                      <a:pt x="147" y="66"/>
                      <a:pt x="146" y="72"/>
                      <a:pt x="145" y="78"/>
                    </a:cubicBezTo>
                    <a:cubicBezTo>
                      <a:pt x="145" y="84"/>
                      <a:pt x="144" y="89"/>
                      <a:pt x="144" y="95"/>
                    </a:cubicBezTo>
                    <a:cubicBezTo>
                      <a:pt x="144" y="98"/>
                      <a:pt x="142" y="100"/>
                      <a:pt x="140" y="101"/>
                    </a:cubicBezTo>
                    <a:cubicBezTo>
                      <a:pt x="120" y="110"/>
                      <a:pt x="101" y="110"/>
                      <a:pt x="82" y="101"/>
                    </a:cubicBezTo>
                    <a:cubicBezTo>
                      <a:pt x="79" y="100"/>
                      <a:pt x="78" y="98"/>
                      <a:pt x="77" y="95"/>
                    </a:cubicBezTo>
                    <a:cubicBezTo>
                      <a:pt x="77" y="85"/>
                      <a:pt x="76" y="75"/>
                      <a:pt x="75" y="65"/>
                    </a:cubicBezTo>
                    <a:cubicBezTo>
                      <a:pt x="74" y="64"/>
                      <a:pt x="74" y="62"/>
                      <a:pt x="73" y="60"/>
                    </a:cubicBezTo>
                    <a:cubicBezTo>
                      <a:pt x="72" y="61"/>
                      <a:pt x="72" y="61"/>
                      <a:pt x="71" y="62"/>
                    </a:cubicBezTo>
                    <a:cubicBezTo>
                      <a:pt x="59" y="82"/>
                      <a:pt x="41" y="91"/>
                      <a:pt x="18" y="92"/>
                    </a:cubicBezTo>
                    <a:cubicBezTo>
                      <a:pt x="4" y="92"/>
                      <a:pt x="7" y="92"/>
                      <a:pt x="0" y="80"/>
                    </a:cubicBezTo>
                    <a:cubicBezTo>
                      <a:pt x="0" y="80"/>
                      <a:pt x="0" y="79"/>
                      <a:pt x="0" y="79"/>
                    </a:cubicBezTo>
                    <a:cubicBezTo>
                      <a:pt x="9" y="77"/>
                      <a:pt x="17" y="75"/>
                      <a:pt x="25" y="72"/>
                    </a:cubicBezTo>
                    <a:cubicBezTo>
                      <a:pt x="35" y="69"/>
                      <a:pt x="42" y="63"/>
                      <a:pt x="46" y="53"/>
                    </a:cubicBezTo>
                    <a:cubicBezTo>
                      <a:pt x="49" y="44"/>
                      <a:pt x="52" y="36"/>
                      <a:pt x="56" y="27"/>
                    </a:cubicBezTo>
                    <a:cubicBezTo>
                      <a:pt x="58" y="21"/>
                      <a:pt x="60" y="16"/>
                      <a:pt x="63" y="10"/>
                    </a:cubicBezTo>
                    <a:cubicBezTo>
                      <a:pt x="66" y="5"/>
                      <a:pt x="71" y="2"/>
                      <a:pt x="78" y="1"/>
                    </a:cubicBezTo>
                    <a:cubicBezTo>
                      <a:pt x="82" y="0"/>
                      <a:pt x="86" y="0"/>
                      <a:pt x="90" y="0"/>
                    </a:cubicBezTo>
                    <a:cubicBezTo>
                      <a:pt x="104" y="0"/>
                      <a:pt x="118" y="0"/>
                      <a:pt x="132" y="0"/>
                    </a:cubicBezTo>
                    <a:cubicBezTo>
                      <a:pt x="135" y="0"/>
                      <a:pt x="138" y="0"/>
                      <a:pt x="142" y="1"/>
                    </a:cubicBezTo>
                    <a:cubicBezTo>
                      <a:pt x="151" y="1"/>
                      <a:pt x="157" y="7"/>
                      <a:pt x="161" y="15"/>
                    </a:cubicBezTo>
                    <a:cubicBezTo>
                      <a:pt x="164" y="22"/>
                      <a:pt x="166" y="30"/>
                      <a:pt x="169" y="37"/>
                    </a:cubicBezTo>
                    <a:cubicBezTo>
                      <a:pt x="172" y="43"/>
                      <a:pt x="174" y="49"/>
                      <a:pt x="176" y="55"/>
                    </a:cubicBezTo>
                    <a:cubicBezTo>
                      <a:pt x="179" y="62"/>
                      <a:pt x="184" y="67"/>
                      <a:pt x="191" y="70"/>
                    </a:cubicBezTo>
                    <a:cubicBezTo>
                      <a:pt x="199" y="73"/>
                      <a:pt x="207" y="75"/>
                      <a:pt x="214" y="77"/>
                    </a:cubicBezTo>
                    <a:cubicBezTo>
                      <a:pt x="217" y="78"/>
                      <a:pt x="219" y="78"/>
                      <a:pt x="221" y="7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1" name="Freeform 100">
                <a:extLst>
                  <a:ext uri="{FF2B5EF4-FFF2-40B4-BE49-F238E27FC236}">
                    <a16:creationId xmlns:a16="http://schemas.microsoft.com/office/drawing/2014/main" id="{CA43FE03-A709-467C-FA04-C25A38DE4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2" y="3569"/>
                <a:ext cx="452" cy="171"/>
              </a:xfrm>
              <a:custGeom>
                <a:avLst/>
                <a:gdLst>
                  <a:gd name="T0" fmla="*/ 143 w 188"/>
                  <a:gd name="T1" fmla="*/ 51 h 71"/>
                  <a:gd name="T2" fmla="*/ 169 w 188"/>
                  <a:gd name="T3" fmla="*/ 59 h 71"/>
                  <a:gd name="T4" fmla="*/ 162 w 188"/>
                  <a:gd name="T5" fmla="*/ 69 h 71"/>
                  <a:gd name="T6" fmla="*/ 158 w 188"/>
                  <a:gd name="T7" fmla="*/ 71 h 71"/>
                  <a:gd name="T8" fmla="*/ 104 w 188"/>
                  <a:gd name="T9" fmla="*/ 64 h 71"/>
                  <a:gd name="T10" fmla="*/ 82 w 188"/>
                  <a:gd name="T11" fmla="*/ 64 h 71"/>
                  <a:gd name="T12" fmla="*/ 28 w 188"/>
                  <a:gd name="T13" fmla="*/ 71 h 71"/>
                  <a:gd name="T14" fmla="*/ 22 w 188"/>
                  <a:gd name="T15" fmla="*/ 68 h 71"/>
                  <a:gd name="T16" fmla="*/ 16 w 188"/>
                  <a:gd name="T17" fmla="*/ 59 h 71"/>
                  <a:gd name="T18" fmla="*/ 42 w 188"/>
                  <a:gd name="T19" fmla="*/ 51 h 71"/>
                  <a:gd name="T20" fmla="*/ 29 w 188"/>
                  <a:gd name="T21" fmla="*/ 46 h 71"/>
                  <a:gd name="T22" fmla="*/ 10 w 188"/>
                  <a:gd name="T23" fmla="*/ 35 h 71"/>
                  <a:gd name="T24" fmla="*/ 1 w 188"/>
                  <a:gd name="T25" fmla="*/ 23 h 71"/>
                  <a:gd name="T26" fmla="*/ 16 w 188"/>
                  <a:gd name="T27" fmla="*/ 2 h 71"/>
                  <a:gd name="T28" fmla="*/ 39 w 188"/>
                  <a:gd name="T29" fmla="*/ 5 h 71"/>
                  <a:gd name="T30" fmla="*/ 57 w 188"/>
                  <a:gd name="T31" fmla="*/ 15 h 71"/>
                  <a:gd name="T32" fmla="*/ 81 w 188"/>
                  <a:gd name="T33" fmla="*/ 25 h 71"/>
                  <a:gd name="T34" fmla="*/ 104 w 188"/>
                  <a:gd name="T35" fmla="*/ 25 h 71"/>
                  <a:gd name="T36" fmla="*/ 137 w 188"/>
                  <a:gd name="T37" fmla="*/ 10 h 71"/>
                  <a:gd name="T38" fmla="*/ 157 w 188"/>
                  <a:gd name="T39" fmla="*/ 1 h 71"/>
                  <a:gd name="T40" fmla="*/ 173 w 188"/>
                  <a:gd name="T41" fmla="*/ 3 h 71"/>
                  <a:gd name="T42" fmla="*/ 179 w 188"/>
                  <a:gd name="T43" fmla="*/ 32 h 71"/>
                  <a:gd name="T44" fmla="*/ 160 w 188"/>
                  <a:gd name="T45" fmla="*/ 45 h 71"/>
                  <a:gd name="T46" fmla="*/ 143 w 188"/>
                  <a:gd name="T47" fmla="*/ 5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8" h="71">
                    <a:moveTo>
                      <a:pt x="143" y="51"/>
                    </a:moveTo>
                    <a:cubicBezTo>
                      <a:pt x="152" y="54"/>
                      <a:pt x="160" y="56"/>
                      <a:pt x="169" y="59"/>
                    </a:cubicBezTo>
                    <a:cubicBezTo>
                      <a:pt x="167" y="63"/>
                      <a:pt x="165" y="66"/>
                      <a:pt x="162" y="69"/>
                    </a:cubicBezTo>
                    <a:cubicBezTo>
                      <a:pt x="161" y="70"/>
                      <a:pt x="159" y="71"/>
                      <a:pt x="158" y="71"/>
                    </a:cubicBezTo>
                    <a:cubicBezTo>
                      <a:pt x="140" y="69"/>
                      <a:pt x="122" y="67"/>
                      <a:pt x="104" y="64"/>
                    </a:cubicBezTo>
                    <a:cubicBezTo>
                      <a:pt x="97" y="63"/>
                      <a:pt x="89" y="63"/>
                      <a:pt x="82" y="64"/>
                    </a:cubicBezTo>
                    <a:cubicBezTo>
                      <a:pt x="64" y="67"/>
                      <a:pt x="46" y="69"/>
                      <a:pt x="28" y="71"/>
                    </a:cubicBezTo>
                    <a:cubicBezTo>
                      <a:pt x="25" y="71"/>
                      <a:pt x="23" y="71"/>
                      <a:pt x="22" y="68"/>
                    </a:cubicBezTo>
                    <a:cubicBezTo>
                      <a:pt x="20" y="65"/>
                      <a:pt x="18" y="62"/>
                      <a:pt x="16" y="59"/>
                    </a:cubicBezTo>
                    <a:cubicBezTo>
                      <a:pt x="25" y="56"/>
                      <a:pt x="33" y="54"/>
                      <a:pt x="42" y="51"/>
                    </a:cubicBezTo>
                    <a:cubicBezTo>
                      <a:pt x="37" y="49"/>
                      <a:pt x="33" y="48"/>
                      <a:pt x="29" y="46"/>
                    </a:cubicBezTo>
                    <a:cubicBezTo>
                      <a:pt x="23" y="43"/>
                      <a:pt x="16" y="39"/>
                      <a:pt x="10" y="35"/>
                    </a:cubicBezTo>
                    <a:cubicBezTo>
                      <a:pt x="5" y="32"/>
                      <a:pt x="2" y="28"/>
                      <a:pt x="1" y="23"/>
                    </a:cubicBezTo>
                    <a:cubicBezTo>
                      <a:pt x="0" y="12"/>
                      <a:pt x="6" y="5"/>
                      <a:pt x="16" y="2"/>
                    </a:cubicBezTo>
                    <a:cubicBezTo>
                      <a:pt x="24" y="0"/>
                      <a:pt x="32" y="1"/>
                      <a:pt x="39" y="5"/>
                    </a:cubicBezTo>
                    <a:cubicBezTo>
                      <a:pt x="45" y="8"/>
                      <a:pt x="51" y="12"/>
                      <a:pt x="57" y="15"/>
                    </a:cubicBezTo>
                    <a:cubicBezTo>
                      <a:pt x="65" y="19"/>
                      <a:pt x="73" y="22"/>
                      <a:pt x="81" y="25"/>
                    </a:cubicBezTo>
                    <a:cubicBezTo>
                      <a:pt x="89" y="28"/>
                      <a:pt x="97" y="27"/>
                      <a:pt x="104" y="25"/>
                    </a:cubicBezTo>
                    <a:cubicBezTo>
                      <a:pt x="116" y="22"/>
                      <a:pt x="127" y="16"/>
                      <a:pt x="137" y="10"/>
                    </a:cubicBezTo>
                    <a:cubicBezTo>
                      <a:pt x="143" y="6"/>
                      <a:pt x="150" y="3"/>
                      <a:pt x="157" y="1"/>
                    </a:cubicBezTo>
                    <a:cubicBezTo>
                      <a:pt x="163" y="1"/>
                      <a:pt x="168" y="1"/>
                      <a:pt x="173" y="3"/>
                    </a:cubicBezTo>
                    <a:cubicBezTo>
                      <a:pt x="185" y="8"/>
                      <a:pt x="188" y="22"/>
                      <a:pt x="179" y="32"/>
                    </a:cubicBezTo>
                    <a:cubicBezTo>
                      <a:pt x="174" y="38"/>
                      <a:pt x="167" y="41"/>
                      <a:pt x="160" y="45"/>
                    </a:cubicBezTo>
                    <a:cubicBezTo>
                      <a:pt x="155" y="47"/>
                      <a:pt x="150" y="49"/>
                      <a:pt x="143" y="5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2" name="Oval 101">
                <a:extLst>
                  <a:ext uri="{FF2B5EF4-FFF2-40B4-BE49-F238E27FC236}">
                    <a16:creationId xmlns:a16="http://schemas.microsoft.com/office/drawing/2014/main" id="{4706B40D-7788-A271-B6B6-0C4CEA164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3" y="3180"/>
                <a:ext cx="142" cy="1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F12E38-E1A1-20E9-CE78-5CD90DCC84E6}"/>
              </a:ext>
            </a:extLst>
          </p:cNvPr>
          <p:cNvGrpSpPr/>
          <p:nvPr/>
        </p:nvGrpSpPr>
        <p:grpSpPr>
          <a:xfrm>
            <a:off x="2867618" y="6032961"/>
            <a:ext cx="1946032" cy="725112"/>
            <a:chOff x="5335499" y="5804629"/>
            <a:chExt cx="2424735" cy="903482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12BA7795-0237-3C2B-5306-13ABBB761D17}"/>
                </a:ext>
              </a:extLst>
            </p:cNvPr>
            <p:cNvGrpSpPr/>
            <p:nvPr/>
          </p:nvGrpSpPr>
          <p:grpSpPr>
            <a:xfrm>
              <a:off x="5335499" y="5804629"/>
              <a:ext cx="2424735" cy="903482"/>
              <a:chOff x="3180464" y="6292648"/>
              <a:chExt cx="2424735" cy="903482"/>
            </a:xfrm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EB7D0B87-40EB-26C6-2711-0C66F7372D65}"/>
                  </a:ext>
                </a:extLst>
              </p:cNvPr>
              <p:cNvSpPr/>
              <p:nvPr/>
            </p:nvSpPr>
            <p:spPr>
              <a:xfrm>
                <a:off x="3180464" y="6292648"/>
                <a:ext cx="903481" cy="903482"/>
              </a:xfrm>
              <a:prstGeom prst="ellipse">
                <a:avLst/>
              </a:prstGeom>
              <a:solidFill>
                <a:srgbClr val="0054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" name="AutoShape 103">
                <a:extLst>
                  <a:ext uri="{FF2B5EF4-FFF2-40B4-BE49-F238E27FC236}">
                    <a16:creationId xmlns:a16="http://schemas.microsoft.com/office/drawing/2014/main" id="{F49BBCDC-E6F6-D658-6893-2B8B02E4558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369145" y="6500028"/>
                <a:ext cx="504351" cy="48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90150228-E153-5F56-3439-0B310310BA2F}"/>
                  </a:ext>
                </a:extLst>
              </p:cNvPr>
              <p:cNvSpPr txBox="1"/>
              <p:nvPr/>
            </p:nvSpPr>
            <p:spPr>
              <a:xfrm>
                <a:off x="4186891" y="6490882"/>
                <a:ext cx="1418308" cy="575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Myriad Pro Light" panose="020B0403030403020204" pitchFamily="34" charset="0"/>
                  </a:rPr>
                  <a:t>Personal Cyber </a:t>
                </a:r>
                <a:br>
                  <a:rPr lang="en-US" sz="1200" dirty="0">
                    <a:latin typeface="Myriad Pro Light" panose="020B0403030403020204" pitchFamily="34" charset="0"/>
                  </a:rPr>
                </a:br>
                <a:r>
                  <a:rPr lang="en-US" sz="1200" dirty="0">
                    <a:latin typeface="Myriad Pro Light" panose="020B0403030403020204" pitchFamily="34" charset="0"/>
                  </a:rPr>
                  <a:t>&amp; Identity Theft</a:t>
                </a:r>
              </a:p>
            </p:txBody>
          </p:sp>
        </p:grpSp>
        <p:pic>
          <p:nvPicPr>
            <p:cNvPr id="219" name="Graphic 218">
              <a:extLst>
                <a:ext uri="{FF2B5EF4-FFF2-40B4-BE49-F238E27FC236}">
                  <a16:creationId xmlns:a16="http://schemas.microsoft.com/office/drawing/2014/main" id="{BD203524-1D73-6008-1A34-F8A92006F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08646" y="6046341"/>
              <a:ext cx="552565" cy="412759"/>
            </a:xfrm>
            <a:prstGeom prst="rect">
              <a:avLst/>
            </a:prstGeom>
          </p:spPr>
        </p:pic>
      </p:grpSp>
      <p:sp>
        <p:nvSpPr>
          <p:cNvPr id="220" name="AutoShape 103">
            <a:extLst>
              <a:ext uri="{FF2B5EF4-FFF2-40B4-BE49-F238E27FC236}">
                <a16:creationId xmlns:a16="http://schemas.microsoft.com/office/drawing/2014/main" id="{F0098F8E-BF66-6793-B085-54C10688E09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86401" y="6193979"/>
            <a:ext cx="404780" cy="39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12EE191-A625-F7D1-5B91-581651FE99B5}"/>
              </a:ext>
            </a:extLst>
          </p:cNvPr>
          <p:cNvGrpSpPr/>
          <p:nvPr/>
        </p:nvGrpSpPr>
        <p:grpSpPr>
          <a:xfrm>
            <a:off x="686315" y="6027541"/>
            <a:ext cx="1946032" cy="725112"/>
            <a:chOff x="5335499" y="7491794"/>
            <a:chExt cx="2424735" cy="903482"/>
          </a:xfrm>
        </p:grpSpPr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2BC3C792-2073-058D-9FB3-9AF703B88142}"/>
                </a:ext>
              </a:extLst>
            </p:cNvPr>
            <p:cNvSpPr txBox="1"/>
            <p:nvPr/>
          </p:nvSpPr>
          <p:spPr>
            <a:xfrm>
              <a:off x="6341926" y="7690028"/>
              <a:ext cx="1418308" cy="575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Myriad Pro Light" panose="020B0403030403020204" pitchFamily="34" charset="0"/>
                </a:rPr>
                <a:t>Auto</a:t>
              </a:r>
            </a:p>
            <a:p>
              <a:r>
                <a:rPr lang="en-US" sz="1200" dirty="0">
                  <a:latin typeface="Myriad Pro Light" panose="020B0403030403020204" pitchFamily="34" charset="0"/>
                </a:rPr>
                <a:t>Warranty</a:t>
              </a: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312D3098-34E0-B5BC-0197-3464A843948A}"/>
                </a:ext>
              </a:extLst>
            </p:cNvPr>
            <p:cNvGrpSpPr/>
            <p:nvPr/>
          </p:nvGrpSpPr>
          <p:grpSpPr>
            <a:xfrm>
              <a:off x="5335499" y="7491794"/>
              <a:ext cx="903481" cy="903482"/>
              <a:chOff x="5335499" y="7491794"/>
              <a:chExt cx="903481" cy="903482"/>
            </a:xfrm>
          </p:grpSpPr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55750120-7586-B9D0-8C73-EEF75FC936CE}"/>
                  </a:ext>
                </a:extLst>
              </p:cNvPr>
              <p:cNvSpPr/>
              <p:nvPr/>
            </p:nvSpPr>
            <p:spPr>
              <a:xfrm>
                <a:off x="5335499" y="7491794"/>
                <a:ext cx="903481" cy="903482"/>
              </a:xfrm>
              <a:prstGeom prst="ellipse">
                <a:avLst/>
              </a:prstGeom>
              <a:solidFill>
                <a:srgbClr val="0054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25" name="Graphic 224">
                <a:extLst>
                  <a:ext uri="{FF2B5EF4-FFF2-40B4-BE49-F238E27FC236}">
                    <a16:creationId xmlns:a16="http://schemas.microsoft.com/office/drawing/2014/main" id="{801519B7-EEB3-04D1-2901-3DF783A40B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557256" y="7701497"/>
                <a:ext cx="452835" cy="488941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E58720-C9C7-CB1A-EA0C-7E743CF66BCC}"/>
              </a:ext>
            </a:extLst>
          </p:cNvPr>
          <p:cNvGrpSpPr/>
          <p:nvPr/>
        </p:nvGrpSpPr>
        <p:grpSpPr>
          <a:xfrm>
            <a:off x="2822010" y="4213247"/>
            <a:ext cx="1663178" cy="725112"/>
            <a:chOff x="3044969" y="8024518"/>
            <a:chExt cx="2072302" cy="903482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312847B-CE3F-9E0C-9B88-43830F27E967}"/>
                </a:ext>
              </a:extLst>
            </p:cNvPr>
            <p:cNvGrpSpPr/>
            <p:nvPr/>
          </p:nvGrpSpPr>
          <p:grpSpPr>
            <a:xfrm>
              <a:off x="3044969" y="8024518"/>
              <a:ext cx="2072302" cy="903482"/>
              <a:chOff x="3205810" y="7550837"/>
              <a:chExt cx="2072302" cy="903482"/>
            </a:xfrm>
          </p:grpSpPr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AC965DEC-1B22-9B81-1CCE-2FFAEEA37526}"/>
                  </a:ext>
                </a:extLst>
              </p:cNvPr>
              <p:cNvSpPr/>
              <p:nvPr/>
            </p:nvSpPr>
            <p:spPr>
              <a:xfrm>
                <a:off x="3205810" y="7550837"/>
                <a:ext cx="903481" cy="903482"/>
              </a:xfrm>
              <a:prstGeom prst="ellipse">
                <a:avLst/>
              </a:prstGeom>
              <a:solidFill>
                <a:srgbClr val="0054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0" name="AutoShape 85">
                <a:extLst>
                  <a:ext uri="{FF2B5EF4-FFF2-40B4-BE49-F238E27FC236}">
                    <a16:creationId xmlns:a16="http://schemas.microsoft.com/office/drawing/2014/main" id="{0D439040-269F-E6EE-3791-DD72FEA64F2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461126" y="7736855"/>
                <a:ext cx="392851" cy="540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4FCB8CD6-09A9-43E8-369F-5B3C5DEF4A6A}"/>
                  </a:ext>
                </a:extLst>
              </p:cNvPr>
              <p:cNvSpPr txBox="1"/>
              <p:nvPr/>
            </p:nvSpPr>
            <p:spPr>
              <a:xfrm>
                <a:off x="4199057" y="7702836"/>
                <a:ext cx="1079055" cy="575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Myriad Pro Light" panose="020B0403030403020204" pitchFamily="34" charset="0"/>
                  </a:rPr>
                  <a:t>Legal Coverage</a:t>
                </a:r>
              </a:p>
            </p:txBody>
          </p:sp>
        </p:grpSp>
        <p:pic>
          <p:nvPicPr>
            <p:cNvPr id="234" name="Graphic 233">
              <a:extLst>
                <a:ext uri="{FF2B5EF4-FFF2-40B4-BE49-F238E27FC236}">
                  <a16:creationId xmlns:a16="http://schemas.microsoft.com/office/drawing/2014/main" id="{BD743791-5765-C464-1EEA-E8C58A69F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06220" y="8184908"/>
              <a:ext cx="621007" cy="494057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5091F9C-C2A4-0D70-9FF2-F5B85B924D6C}"/>
              </a:ext>
            </a:extLst>
          </p:cNvPr>
          <p:cNvGrpSpPr/>
          <p:nvPr/>
        </p:nvGrpSpPr>
        <p:grpSpPr>
          <a:xfrm>
            <a:off x="2857306" y="2458045"/>
            <a:ext cx="1548509" cy="725112"/>
            <a:chOff x="3148924" y="2792212"/>
            <a:chExt cx="1929426" cy="90348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16F278D-075C-FDB3-AA98-F34EF940380F}"/>
                </a:ext>
              </a:extLst>
            </p:cNvPr>
            <p:cNvSpPr/>
            <p:nvPr/>
          </p:nvSpPr>
          <p:spPr>
            <a:xfrm>
              <a:off x="3148924" y="2792212"/>
              <a:ext cx="903481" cy="903482"/>
            </a:xfrm>
            <a:prstGeom prst="ellipse">
              <a:avLst/>
            </a:prstGeom>
            <a:solidFill>
              <a:srgbClr val="005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AutoShape 27">
              <a:extLst>
                <a:ext uri="{FF2B5EF4-FFF2-40B4-BE49-F238E27FC236}">
                  <a16:creationId xmlns:a16="http://schemas.microsoft.com/office/drawing/2014/main" id="{53F9B0D5-3438-6BB7-CD3F-4D029B720ED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31009" y="2990121"/>
              <a:ext cx="542012" cy="43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527149-6EB7-87A2-7980-1D24517DE6CA}"/>
                </a:ext>
              </a:extLst>
            </p:cNvPr>
            <p:cNvSpPr txBox="1"/>
            <p:nvPr/>
          </p:nvSpPr>
          <p:spPr>
            <a:xfrm>
              <a:off x="4199056" y="3003175"/>
              <a:ext cx="879294" cy="575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Myriad Pro Light" panose="020B0403030403020204" pitchFamily="34" charset="0"/>
                </a:rPr>
                <a:t>Virtual Pet Care</a:t>
              </a:r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09759900-8DB4-40BF-295B-34EA7C535B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78180" y="2566821"/>
            <a:ext cx="483364" cy="475341"/>
          </a:xfrm>
          <a:prstGeom prst="rect">
            <a:avLst/>
          </a:prstGeom>
        </p:spPr>
      </p:pic>
      <p:sp>
        <p:nvSpPr>
          <p:cNvPr id="26" name="AutoShape 103">
            <a:extLst>
              <a:ext uri="{FF2B5EF4-FFF2-40B4-BE49-F238E27FC236}">
                <a16:creationId xmlns:a16="http://schemas.microsoft.com/office/drawing/2014/main" id="{842B2094-CD28-AB6C-225A-797F2B85785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86401" y="7095557"/>
            <a:ext cx="404780" cy="39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98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5483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6712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C5FE1B216CE49B03B1F4F01565B1E" ma:contentTypeVersion="18" ma:contentTypeDescription="Create a new document." ma:contentTypeScope="" ma:versionID="c26c502595be33d2ab44481dcfd1aa83">
  <xsd:schema xmlns:xsd="http://www.w3.org/2001/XMLSchema" xmlns:xs="http://www.w3.org/2001/XMLSchema" xmlns:p="http://schemas.microsoft.com/office/2006/metadata/properties" xmlns:ns2="a4cee03b-466b-4034-b8cc-5d945346048b" xmlns:ns3="6e3f46c9-a219-4b45-957c-f944ed8c5ba0" targetNamespace="http://schemas.microsoft.com/office/2006/metadata/properties" ma:root="true" ma:fieldsID="97073d46fd81e2d445bad3b8586b5959" ns2:_="" ns3:_="">
    <xsd:import namespace="a4cee03b-466b-4034-b8cc-5d945346048b"/>
    <xsd:import namespace="6e3f46c9-a219-4b45-957c-f944ed8c5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ee03b-466b-4034-b8cc-5d94534604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16fa849-9aee-4305-8228-d5ef1c313d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f46c9-a219-4b45-957c-f944ed8c5b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5fbab4-fc67-4052-88c0-7ed6b8642184}" ma:internalName="TaxCatchAll" ma:showField="CatchAllData" ma:web="6e3f46c9-a219-4b45-957c-f944ed8c5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cee03b-466b-4034-b8cc-5d945346048b">
      <Terms xmlns="http://schemas.microsoft.com/office/infopath/2007/PartnerControls"/>
    </lcf76f155ced4ddcb4097134ff3c332f>
    <TaxCatchAll xmlns="6e3f46c9-a219-4b45-957c-f944ed8c5ba0" xsi:nil="true"/>
  </documentManagement>
</p:properties>
</file>

<file path=customXml/itemProps1.xml><?xml version="1.0" encoding="utf-8"?>
<ds:datastoreItem xmlns:ds="http://schemas.openxmlformats.org/officeDocument/2006/customXml" ds:itemID="{F3CB61C3-90E0-4A4D-BAF7-6EA311C887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cee03b-466b-4034-b8cc-5d945346048b"/>
    <ds:schemaRef ds:uri="6e3f46c9-a219-4b45-957c-f944ed8c5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8136B1-B1E9-489E-A353-BD13203BB0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2BFBE9-AF55-43C8-8AF2-D44CD3DC0082}">
  <ds:schemaRefs>
    <ds:schemaRef ds:uri="http://purl.org/dc/elements/1.1/"/>
    <ds:schemaRef ds:uri="a4cee03b-466b-4034-b8cc-5d945346048b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6e3f46c9-a219-4b45-957c-f944ed8c5ba0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270</Words>
  <Application>Microsoft Office PowerPoint</Application>
  <PresentationFormat>Custom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Myriad Pro Light</vt:lpstr>
      <vt:lpstr>Calibri</vt:lpstr>
      <vt:lpstr>Myriad Pro Black</vt:lpstr>
      <vt:lpstr>Office Theme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Marcello, Matthew</dc:creator>
  <cp:lastModifiedBy>Potter, Rachel</cp:lastModifiedBy>
  <cp:revision>28</cp:revision>
  <dcterms:created xsi:type="dcterms:W3CDTF">2022-02-01T16:28:05Z</dcterms:created>
  <dcterms:modified xsi:type="dcterms:W3CDTF">2023-09-15T18:46:09Z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0x01010086BC5FE1B216CE49B03B1F4F01565B1E</vt:lpwstr>
  </property>
  <property fmtid="{D5CDD505-2E9C-101B-9397-08002B2CF9AE}" pid="3" name="MediaServiceImageTags">
    <vt:lpwstr/>
  </property>
</Properties>
</file>